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Βαρύτητα" id="{21F131D5-BB73-4B69-9A06-A666C36C6EE7}">
          <p14:sldIdLst>
            <p14:sldId id="257"/>
            <p14:sldId id="258"/>
            <p14:sldId id="259"/>
            <p14:sldId id="260"/>
            <p14:sldId id="261"/>
            <p14:sldId id="26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35" autoAdjust="0"/>
    <p:restoredTop sz="89911" autoAdjust="0"/>
  </p:normalViewPr>
  <p:slideViewPr>
    <p:cSldViewPr snapToGrid="0">
      <p:cViewPr varScale="1">
        <p:scale>
          <a:sx n="86" d="100"/>
          <a:sy n="86" d="100"/>
        </p:scale>
        <p:origin x="90" y="552"/>
      </p:cViewPr>
      <p:guideLst>
        <p:guide orient="horz" pos="2160"/>
        <p:guide pos="3840"/>
        <p:guide pos="7296"/>
        <p:guide orient="horz" pos="4128"/>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1" d="100"/>
          <a:sy n="81" d="100"/>
        </p:scale>
        <p:origin x="11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BAF5A6-0187-4843-91D5-8ACE10AA1FA9}" type="doc">
      <dgm:prSet loTypeId="urn:microsoft.com/office/officeart/2005/8/layout/venn3" loCatId="relationship" qsTypeId="urn:microsoft.com/office/officeart/2005/8/quickstyle/simple1" qsCatId="simple" csTypeId="urn:microsoft.com/office/officeart/2005/8/colors/colorful1" csCatId="colorful" phldr="1"/>
      <dgm:spPr/>
      <dgm:t>
        <a:bodyPr/>
        <a:lstStyle/>
        <a:p>
          <a:endParaRPr lang="el-GR"/>
        </a:p>
      </dgm:t>
    </dgm:pt>
    <dgm:pt modelId="{D1D3CB88-FC92-4C69-9D47-946DCFA4AA94}">
      <dgm:prSet phldrT="[Κείμενο]"/>
      <dgm:spPr>
        <a:solidFill>
          <a:srgbClr val="FFFF00">
            <a:alpha val="50000"/>
          </a:srgbClr>
        </a:solidFill>
      </dgm:spPr>
      <dgm:t>
        <a:bodyPr/>
        <a:lstStyle/>
        <a:p>
          <a:r>
            <a:rPr lang="el-GR" dirty="0"/>
            <a:t>Θα αδυνάτιζαν οι σκελετικοί μύες</a:t>
          </a:r>
        </a:p>
      </dgm:t>
    </dgm:pt>
    <dgm:pt modelId="{33B8BE3B-A87A-4BF1-9F85-9B3D28C4D7AD}" type="parTrans" cxnId="{A6DFB31F-0BD1-450D-AE46-7D0474C54024}">
      <dgm:prSet/>
      <dgm:spPr/>
      <dgm:t>
        <a:bodyPr/>
        <a:lstStyle/>
        <a:p>
          <a:endParaRPr lang="el-GR"/>
        </a:p>
      </dgm:t>
    </dgm:pt>
    <dgm:pt modelId="{4BFA2624-3615-4834-B6DD-01FCCD004CB8}" type="sibTrans" cxnId="{A6DFB31F-0BD1-450D-AE46-7D0474C54024}">
      <dgm:prSet/>
      <dgm:spPr/>
      <dgm:t>
        <a:bodyPr/>
        <a:lstStyle/>
        <a:p>
          <a:endParaRPr lang="el-GR"/>
        </a:p>
      </dgm:t>
    </dgm:pt>
    <dgm:pt modelId="{C02A6E2A-07BC-4EC3-9FC0-66FDF9F4829A}">
      <dgm:prSet phldrT="[Κείμενο]"/>
      <dgm:spPr>
        <a:solidFill>
          <a:srgbClr val="FF0000">
            <a:alpha val="50000"/>
          </a:srgbClr>
        </a:solidFill>
      </dgm:spPr>
      <dgm:t>
        <a:bodyPr/>
        <a:lstStyle/>
        <a:p>
          <a:r>
            <a:rPr lang="el-GR" dirty="0"/>
            <a:t>Θα αδυνάτιζε η καρδιά και το αίμα δεν θα κατανεμόταν σωστά</a:t>
          </a:r>
        </a:p>
      </dgm:t>
    </dgm:pt>
    <dgm:pt modelId="{39172234-BF04-4FC7-ABCC-AEC7C3FB3F89}" type="parTrans" cxnId="{B4E3312A-BFA0-45D8-9F33-0E6C75D2A979}">
      <dgm:prSet/>
      <dgm:spPr/>
      <dgm:t>
        <a:bodyPr/>
        <a:lstStyle/>
        <a:p>
          <a:endParaRPr lang="el-GR"/>
        </a:p>
      </dgm:t>
    </dgm:pt>
    <dgm:pt modelId="{19561921-EF0F-4436-ACF9-09D74AA6F922}" type="sibTrans" cxnId="{B4E3312A-BFA0-45D8-9F33-0E6C75D2A979}">
      <dgm:prSet/>
      <dgm:spPr/>
      <dgm:t>
        <a:bodyPr/>
        <a:lstStyle/>
        <a:p>
          <a:endParaRPr lang="el-GR"/>
        </a:p>
      </dgm:t>
    </dgm:pt>
    <dgm:pt modelId="{5B215C84-262D-4D35-B268-014FD594F7A8}">
      <dgm:prSet phldrT="[Κείμενο]"/>
      <dgm:spPr>
        <a:solidFill>
          <a:srgbClr val="00B0F0">
            <a:alpha val="50000"/>
          </a:srgbClr>
        </a:solidFill>
      </dgm:spPr>
      <dgm:t>
        <a:bodyPr/>
        <a:lstStyle/>
        <a:p>
          <a:r>
            <a:rPr lang="el-GR" dirty="0"/>
            <a:t>Θα έπεφτε η αερόβια ικανότητα (δηλ. το μέγιστο ποσό του οξυγόνου που μπορεί να χρησιμοποιήσει το σώμα)</a:t>
          </a:r>
        </a:p>
      </dgm:t>
    </dgm:pt>
    <dgm:pt modelId="{1F71957A-344A-4284-95BF-0A2D2B91BED0}" type="parTrans" cxnId="{E3D95E67-F9E3-4D3A-AF0C-80DED3EB48DF}">
      <dgm:prSet/>
      <dgm:spPr/>
      <dgm:t>
        <a:bodyPr/>
        <a:lstStyle/>
        <a:p>
          <a:endParaRPr lang="el-GR"/>
        </a:p>
      </dgm:t>
    </dgm:pt>
    <dgm:pt modelId="{FF000D7E-393C-4FEA-9BD2-8A7EDAA8EC3B}" type="sibTrans" cxnId="{E3D95E67-F9E3-4D3A-AF0C-80DED3EB48DF}">
      <dgm:prSet/>
      <dgm:spPr/>
      <dgm:t>
        <a:bodyPr/>
        <a:lstStyle/>
        <a:p>
          <a:endParaRPr lang="el-GR"/>
        </a:p>
      </dgm:t>
    </dgm:pt>
    <dgm:pt modelId="{8B2EF3BD-D61D-4E14-95A0-F52BC5A1CEC3}">
      <dgm:prSet phldrT="[Κείμενο]"/>
      <dgm:spPr>
        <a:solidFill>
          <a:srgbClr val="002060">
            <a:alpha val="50000"/>
          </a:srgbClr>
        </a:solidFill>
      </dgm:spPr>
      <dgm:t>
        <a:bodyPr/>
        <a:lstStyle/>
        <a:p>
          <a:r>
            <a:rPr lang="el-GR" dirty="0"/>
            <a:t>Τα οστά θα έχαναν την πυκνότητά τους</a:t>
          </a:r>
        </a:p>
      </dgm:t>
    </dgm:pt>
    <dgm:pt modelId="{46E2DD36-5DDD-42BC-838D-2016E882CFB6}" type="parTrans" cxnId="{9B83251E-A862-4E41-B988-FEA12F7952B4}">
      <dgm:prSet/>
      <dgm:spPr/>
      <dgm:t>
        <a:bodyPr/>
        <a:lstStyle/>
        <a:p>
          <a:endParaRPr lang="el-GR"/>
        </a:p>
      </dgm:t>
    </dgm:pt>
    <dgm:pt modelId="{C817F064-46DC-401C-A167-6122D9012F2D}" type="sibTrans" cxnId="{9B83251E-A862-4E41-B988-FEA12F7952B4}">
      <dgm:prSet/>
      <dgm:spPr/>
      <dgm:t>
        <a:bodyPr/>
        <a:lstStyle/>
        <a:p>
          <a:endParaRPr lang="el-GR"/>
        </a:p>
      </dgm:t>
    </dgm:pt>
    <dgm:pt modelId="{C4D6D37F-DEE7-4031-A25D-5C0AE5F2018E}">
      <dgm:prSet phldrT="[Κείμενο]"/>
      <dgm:spPr>
        <a:solidFill>
          <a:srgbClr val="00B050">
            <a:alpha val="50000"/>
          </a:srgbClr>
        </a:solidFill>
      </dgm:spPr>
      <dgm:t>
        <a:bodyPr/>
        <a:lstStyle/>
        <a:p>
          <a:r>
            <a:rPr lang="el-GR" dirty="0"/>
            <a:t>Το ανοσοποιητικό σύστημα θα κατέρρεε σταδιακά αφήνοντάς μας εκτεθειμένους σε μολύνσεις</a:t>
          </a:r>
        </a:p>
      </dgm:t>
    </dgm:pt>
    <dgm:pt modelId="{D12633A7-DCD1-4AE8-865A-6D2A17712485}" type="parTrans" cxnId="{86D347E4-6FE5-4235-BF84-28174293327F}">
      <dgm:prSet/>
      <dgm:spPr/>
      <dgm:t>
        <a:bodyPr/>
        <a:lstStyle/>
        <a:p>
          <a:endParaRPr lang="el-GR"/>
        </a:p>
      </dgm:t>
    </dgm:pt>
    <dgm:pt modelId="{FD45186E-B6E3-47AE-86F1-1E45B75C03B3}" type="sibTrans" cxnId="{86D347E4-6FE5-4235-BF84-28174293327F}">
      <dgm:prSet/>
      <dgm:spPr/>
      <dgm:t>
        <a:bodyPr/>
        <a:lstStyle/>
        <a:p>
          <a:endParaRPr lang="el-GR"/>
        </a:p>
      </dgm:t>
    </dgm:pt>
    <dgm:pt modelId="{77AF7B63-0323-4FA7-99BB-66233783349F}" type="pres">
      <dgm:prSet presAssocID="{80BAF5A6-0187-4843-91D5-8ACE10AA1FA9}" presName="Name0" presStyleCnt="0">
        <dgm:presLayoutVars>
          <dgm:dir/>
          <dgm:resizeHandles val="exact"/>
        </dgm:presLayoutVars>
      </dgm:prSet>
      <dgm:spPr/>
    </dgm:pt>
    <dgm:pt modelId="{2D5F700F-57D8-4319-A9CD-64D75AF6A43C}" type="pres">
      <dgm:prSet presAssocID="{D1D3CB88-FC92-4C69-9D47-946DCFA4AA94}" presName="Name5" presStyleLbl="vennNode1" presStyleIdx="0" presStyleCnt="5">
        <dgm:presLayoutVars>
          <dgm:bulletEnabled val="1"/>
        </dgm:presLayoutVars>
      </dgm:prSet>
      <dgm:spPr/>
    </dgm:pt>
    <dgm:pt modelId="{23B60A06-B82D-44EF-B0D2-D406D052F24B}" type="pres">
      <dgm:prSet presAssocID="{4BFA2624-3615-4834-B6DD-01FCCD004CB8}" presName="space" presStyleCnt="0"/>
      <dgm:spPr/>
    </dgm:pt>
    <dgm:pt modelId="{4A2044FE-52D9-4EE2-8974-20CCD0891D32}" type="pres">
      <dgm:prSet presAssocID="{C02A6E2A-07BC-4EC3-9FC0-66FDF9F4829A}" presName="Name5" presStyleLbl="vennNode1" presStyleIdx="1" presStyleCnt="5">
        <dgm:presLayoutVars>
          <dgm:bulletEnabled val="1"/>
        </dgm:presLayoutVars>
      </dgm:prSet>
      <dgm:spPr/>
    </dgm:pt>
    <dgm:pt modelId="{7A680DFE-CD0A-44BF-B7F5-2329CA2FC85F}" type="pres">
      <dgm:prSet presAssocID="{19561921-EF0F-4436-ACF9-09D74AA6F922}" presName="space" presStyleCnt="0"/>
      <dgm:spPr/>
    </dgm:pt>
    <dgm:pt modelId="{1FBD5F3F-BDF1-423A-89D9-FAB13B3889ED}" type="pres">
      <dgm:prSet presAssocID="{5B215C84-262D-4D35-B268-014FD594F7A8}" presName="Name5" presStyleLbl="vennNode1" presStyleIdx="2" presStyleCnt="5">
        <dgm:presLayoutVars>
          <dgm:bulletEnabled val="1"/>
        </dgm:presLayoutVars>
      </dgm:prSet>
      <dgm:spPr/>
    </dgm:pt>
    <dgm:pt modelId="{AA950C45-39D8-40D2-B5EB-6FB487AA3A98}" type="pres">
      <dgm:prSet presAssocID="{FF000D7E-393C-4FEA-9BD2-8A7EDAA8EC3B}" presName="space" presStyleCnt="0"/>
      <dgm:spPr/>
    </dgm:pt>
    <dgm:pt modelId="{A6D71BCF-A28B-4BE5-896B-48748246F375}" type="pres">
      <dgm:prSet presAssocID="{8B2EF3BD-D61D-4E14-95A0-F52BC5A1CEC3}" presName="Name5" presStyleLbl="vennNode1" presStyleIdx="3" presStyleCnt="5">
        <dgm:presLayoutVars>
          <dgm:bulletEnabled val="1"/>
        </dgm:presLayoutVars>
      </dgm:prSet>
      <dgm:spPr/>
    </dgm:pt>
    <dgm:pt modelId="{596DD67F-24E0-47BF-BE47-861827F35D6C}" type="pres">
      <dgm:prSet presAssocID="{C817F064-46DC-401C-A167-6122D9012F2D}" presName="space" presStyleCnt="0"/>
      <dgm:spPr/>
    </dgm:pt>
    <dgm:pt modelId="{5A315322-0A74-448C-8CC0-85C12490E942}" type="pres">
      <dgm:prSet presAssocID="{C4D6D37F-DEE7-4031-A25D-5C0AE5F2018E}" presName="Name5" presStyleLbl="vennNode1" presStyleIdx="4" presStyleCnt="5">
        <dgm:presLayoutVars>
          <dgm:bulletEnabled val="1"/>
        </dgm:presLayoutVars>
      </dgm:prSet>
      <dgm:spPr/>
    </dgm:pt>
  </dgm:ptLst>
  <dgm:cxnLst>
    <dgm:cxn modelId="{9B83251E-A862-4E41-B988-FEA12F7952B4}" srcId="{80BAF5A6-0187-4843-91D5-8ACE10AA1FA9}" destId="{8B2EF3BD-D61D-4E14-95A0-F52BC5A1CEC3}" srcOrd="3" destOrd="0" parTransId="{46E2DD36-5DDD-42BC-838D-2016E882CFB6}" sibTransId="{C817F064-46DC-401C-A167-6122D9012F2D}"/>
    <dgm:cxn modelId="{A6DFB31F-0BD1-450D-AE46-7D0474C54024}" srcId="{80BAF5A6-0187-4843-91D5-8ACE10AA1FA9}" destId="{D1D3CB88-FC92-4C69-9D47-946DCFA4AA94}" srcOrd="0" destOrd="0" parTransId="{33B8BE3B-A87A-4BF1-9F85-9B3D28C4D7AD}" sibTransId="{4BFA2624-3615-4834-B6DD-01FCCD004CB8}"/>
    <dgm:cxn modelId="{96A0CE27-6FBC-4B8A-BCDF-08D656623126}" type="presOf" srcId="{5B215C84-262D-4D35-B268-014FD594F7A8}" destId="{1FBD5F3F-BDF1-423A-89D9-FAB13B3889ED}" srcOrd="0" destOrd="0" presId="urn:microsoft.com/office/officeart/2005/8/layout/venn3"/>
    <dgm:cxn modelId="{B4E3312A-BFA0-45D8-9F33-0E6C75D2A979}" srcId="{80BAF5A6-0187-4843-91D5-8ACE10AA1FA9}" destId="{C02A6E2A-07BC-4EC3-9FC0-66FDF9F4829A}" srcOrd="1" destOrd="0" parTransId="{39172234-BF04-4FC7-ABCC-AEC7C3FB3F89}" sibTransId="{19561921-EF0F-4436-ACF9-09D74AA6F922}"/>
    <dgm:cxn modelId="{E3D95E67-F9E3-4D3A-AF0C-80DED3EB48DF}" srcId="{80BAF5A6-0187-4843-91D5-8ACE10AA1FA9}" destId="{5B215C84-262D-4D35-B268-014FD594F7A8}" srcOrd="2" destOrd="0" parTransId="{1F71957A-344A-4284-95BF-0A2D2B91BED0}" sibTransId="{FF000D7E-393C-4FEA-9BD2-8A7EDAA8EC3B}"/>
    <dgm:cxn modelId="{441E5A8B-EE5D-493B-BD9F-AA1FF7BFE2A5}" type="presOf" srcId="{80BAF5A6-0187-4843-91D5-8ACE10AA1FA9}" destId="{77AF7B63-0323-4FA7-99BB-66233783349F}" srcOrd="0" destOrd="0" presId="urn:microsoft.com/office/officeart/2005/8/layout/venn3"/>
    <dgm:cxn modelId="{0BECF79C-4D2D-4776-927B-140FBE8D6661}" type="presOf" srcId="{8B2EF3BD-D61D-4E14-95A0-F52BC5A1CEC3}" destId="{A6D71BCF-A28B-4BE5-896B-48748246F375}" srcOrd="0" destOrd="0" presId="urn:microsoft.com/office/officeart/2005/8/layout/venn3"/>
    <dgm:cxn modelId="{60D828B1-FB36-4348-A850-1E3A515645F6}" type="presOf" srcId="{D1D3CB88-FC92-4C69-9D47-946DCFA4AA94}" destId="{2D5F700F-57D8-4319-A9CD-64D75AF6A43C}" srcOrd="0" destOrd="0" presId="urn:microsoft.com/office/officeart/2005/8/layout/venn3"/>
    <dgm:cxn modelId="{EAF9B6BD-8EB4-4556-89A2-D2C93EE6F535}" type="presOf" srcId="{C02A6E2A-07BC-4EC3-9FC0-66FDF9F4829A}" destId="{4A2044FE-52D9-4EE2-8974-20CCD0891D32}" srcOrd="0" destOrd="0" presId="urn:microsoft.com/office/officeart/2005/8/layout/venn3"/>
    <dgm:cxn modelId="{0A6C56CF-244C-4CAB-BDC6-4E3BBDA01948}" type="presOf" srcId="{C4D6D37F-DEE7-4031-A25D-5C0AE5F2018E}" destId="{5A315322-0A74-448C-8CC0-85C12490E942}" srcOrd="0" destOrd="0" presId="urn:microsoft.com/office/officeart/2005/8/layout/venn3"/>
    <dgm:cxn modelId="{86D347E4-6FE5-4235-BF84-28174293327F}" srcId="{80BAF5A6-0187-4843-91D5-8ACE10AA1FA9}" destId="{C4D6D37F-DEE7-4031-A25D-5C0AE5F2018E}" srcOrd="4" destOrd="0" parTransId="{D12633A7-DCD1-4AE8-865A-6D2A17712485}" sibTransId="{FD45186E-B6E3-47AE-86F1-1E45B75C03B3}"/>
    <dgm:cxn modelId="{497033CB-44F9-432B-A005-D4942F0EE462}" type="presParOf" srcId="{77AF7B63-0323-4FA7-99BB-66233783349F}" destId="{2D5F700F-57D8-4319-A9CD-64D75AF6A43C}" srcOrd="0" destOrd="0" presId="urn:microsoft.com/office/officeart/2005/8/layout/venn3"/>
    <dgm:cxn modelId="{A1D5C819-6CD9-4CD0-AFD9-8BDCCC073153}" type="presParOf" srcId="{77AF7B63-0323-4FA7-99BB-66233783349F}" destId="{23B60A06-B82D-44EF-B0D2-D406D052F24B}" srcOrd="1" destOrd="0" presId="urn:microsoft.com/office/officeart/2005/8/layout/venn3"/>
    <dgm:cxn modelId="{40B17F31-4A02-4BE3-BD0C-3E06B237B773}" type="presParOf" srcId="{77AF7B63-0323-4FA7-99BB-66233783349F}" destId="{4A2044FE-52D9-4EE2-8974-20CCD0891D32}" srcOrd="2" destOrd="0" presId="urn:microsoft.com/office/officeart/2005/8/layout/venn3"/>
    <dgm:cxn modelId="{49C876F5-5BCE-40F9-A92B-A388E4F60099}" type="presParOf" srcId="{77AF7B63-0323-4FA7-99BB-66233783349F}" destId="{7A680DFE-CD0A-44BF-B7F5-2329CA2FC85F}" srcOrd="3" destOrd="0" presId="urn:microsoft.com/office/officeart/2005/8/layout/venn3"/>
    <dgm:cxn modelId="{3B83D5FC-F4D3-4A36-874F-97FDCE18CE97}" type="presParOf" srcId="{77AF7B63-0323-4FA7-99BB-66233783349F}" destId="{1FBD5F3F-BDF1-423A-89D9-FAB13B3889ED}" srcOrd="4" destOrd="0" presId="urn:microsoft.com/office/officeart/2005/8/layout/venn3"/>
    <dgm:cxn modelId="{1DEB3763-6523-446B-B2C8-5521993330BA}" type="presParOf" srcId="{77AF7B63-0323-4FA7-99BB-66233783349F}" destId="{AA950C45-39D8-40D2-B5EB-6FB487AA3A98}" srcOrd="5" destOrd="0" presId="urn:microsoft.com/office/officeart/2005/8/layout/venn3"/>
    <dgm:cxn modelId="{F2205338-32C1-4843-B6A1-BF339F176D92}" type="presParOf" srcId="{77AF7B63-0323-4FA7-99BB-66233783349F}" destId="{A6D71BCF-A28B-4BE5-896B-48748246F375}" srcOrd="6" destOrd="0" presId="urn:microsoft.com/office/officeart/2005/8/layout/venn3"/>
    <dgm:cxn modelId="{F3C1D199-F402-4B39-A314-BC410D4E4845}" type="presParOf" srcId="{77AF7B63-0323-4FA7-99BB-66233783349F}" destId="{596DD67F-24E0-47BF-BE47-861827F35D6C}" srcOrd="7" destOrd="0" presId="urn:microsoft.com/office/officeart/2005/8/layout/venn3"/>
    <dgm:cxn modelId="{00EDD21B-B725-49A2-9346-8775DC2E1F7C}" type="presParOf" srcId="{77AF7B63-0323-4FA7-99BB-66233783349F}" destId="{5A315322-0A74-448C-8CC0-85C12490E942}" srcOrd="8" destOrd="0" presId="urn:microsoft.com/office/officeart/2005/8/layout/ven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5F700F-57D8-4319-A9CD-64D75AF6A43C}">
      <dsp:nvSpPr>
        <dsp:cNvPr id="0" name=""/>
        <dsp:cNvSpPr/>
      </dsp:nvSpPr>
      <dsp:spPr>
        <a:xfrm>
          <a:off x="992" y="1741950"/>
          <a:ext cx="1934765" cy="1934765"/>
        </a:xfrm>
        <a:prstGeom prst="ellipse">
          <a:avLst/>
        </a:prstGeom>
        <a:solidFill>
          <a:srgbClr val="FFFF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77" tIns="13970" rIns="106477" bIns="13970" numCol="1" spcCol="1270" anchor="ctr" anchorCtr="0">
          <a:noAutofit/>
        </a:bodyPr>
        <a:lstStyle/>
        <a:p>
          <a:pPr marL="0" lvl="0" indent="0" algn="ctr" defTabSz="488950">
            <a:lnSpc>
              <a:spcPct val="90000"/>
            </a:lnSpc>
            <a:spcBef>
              <a:spcPct val="0"/>
            </a:spcBef>
            <a:spcAft>
              <a:spcPct val="35000"/>
            </a:spcAft>
            <a:buNone/>
          </a:pPr>
          <a:r>
            <a:rPr lang="el-GR" sz="1100" kern="1200" dirty="0"/>
            <a:t>Θα αδυνάτιζαν οι σκελετικοί μύες</a:t>
          </a:r>
        </a:p>
      </dsp:txBody>
      <dsp:txXfrm>
        <a:off x="284332" y="2025290"/>
        <a:ext cx="1368085" cy="1368085"/>
      </dsp:txXfrm>
    </dsp:sp>
    <dsp:sp modelId="{4A2044FE-52D9-4EE2-8974-20CCD0891D32}">
      <dsp:nvSpPr>
        <dsp:cNvPr id="0" name=""/>
        <dsp:cNvSpPr/>
      </dsp:nvSpPr>
      <dsp:spPr>
        <a:xfrm>
          <a:off x="1548804" y="1741950"/>
          <a:ext cx="1934765" cy="1934765"/>
        </a:xfrm>
        <a:prstGeom prst="ellipse">
          <a:avLst/>
        </a:prstGeom>
        <a:solidFill>
          <a:srgbClr val="FF00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77" tIns="13970" rIns="106477" bIns="13970" numCol="1" spcCol="1270" anchor="ctr" anchorCtr="0">
          <a:noAutofit/>
        </a:bodyPr>
        <a:lstStyle/>
        <a:p>
          <a:pPr marL="0" lvl="0" indent="0" algn="ctr" defTabSz="488950">
            <a:lnSpc>
              <a:spcPct val="90000"/>
            </a:lnSpc>
            <a:spcBef>
              <a:spcPct val="0"/>
            </a:spcBef>
            <a:spcAft>
              <a:spcPct val="35000"/>
            </a:spcAft>
            <a:buNone/>
          </a:pPr>
          <a:r>
            <a:rPr lang="el-GR" sz="1100" kern="1200" dirty="0"/>
            <a:t>Θα αδυνάτιζε η καρδιά και το αίμα δεν θα κατανεμόταν σωστά</a:t>
          </a:r>
        </a:p>
      </dsp:txBody>
      <dsp:txXfrm>
        <a:off x="1832144" y="2025290"/>
        <a:ext cx="1368085" cy="1368085"/>
      </dsp:txXfrm>
    </dsp:sp>
    <dsp:sp modelId="{1FBD5F3F-BDF1-423A-89D9-FAB13B3889ED}">
      <dsp:nvSpPr>
        <dsp:cNvPr id="0" name=""/>
        <dsp:cNvSpPr/>
      </dsp:nvSpPr>
      <dsp:spPr>
        <a:xfrm>
          <a:off x="3096617" y="1741950"/>
          <a:ext cx="1934765" cy="1934765"/>
        </a:xfrm>
        <a:prstGeom prst="ellipse">
          <a:avLst/>
        </a:prstGeom>
        <a:solidFill>
          <a:srgbClr val="00B0F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77" tIns="13970" rIns="106477" bIns="13970" numCol="1" spcCol="1270" anchor="ctr" anchorCtr="0">
          <a:noAutofit/>
        </a:bodyPr>
        <a:lstStyle/>
        <a:p>
          <a:pPr marL="0" lvl="0" indent="0" algn="ctr" defTabSz="488950">
            <a:lnSpc>
              <a:spcPct val="90000"/>
            </a:lnSpc>
            <a:spcBef>
              <a:spcPct val="0"/>
            </a:spcBef>
            <a:spcAft>
              <a:spcPct val="35000"/>
            </a:spcAft>
            <a:buNone/>
          </a:pPr>
          <a:r>
            <a:rPr lang="el-GR" sz="1100" kern="1200" dirty="0"/>
            <a:t>Θα έπεφτε η αερόβια ικανότητα (δηλ. το μέγιστο ποσό του οξυγόνου που μπορεί να χρησιμοποιήσει το σώμα)</a:t>
          </a:r>
        </a:p>
      </dsp:txBody>
      <dsp:txXfrm>
        <a:off x="3379957" y="2025290"/>
        <a:ext cx="1368085" cy="1368085"/>
      </dsp:txXfrm>
    </dsp:sp>
    <dsp:sp modelId="{A6D71BCF-A28B-4BE5-896B-48748246F375}">
      <dsp:nvSpPr>
        <dsp:cNvPr id="0" name=""/>
        <dsp:cNvSpPr/>
      </dsp:nvSpPr>
      <dsp:spPr>
        <a:xfrm>
          <a:off x="4644429" y="1741950"/>
          <a:ext cx="1934765" cy="1934765"/>
        </a:xfrm>
        <a:prstGeom prst="ellipse">
          <a:avLst/>
        </a:prstGeom>
        <a:solidFill>
          <a:srgbClr val="00206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77" tIns="13970" rIns="106477" bIns="13970" numCol="1" spcCol="1270" anchor="ctr" anchorCtr="0">
          <a:noAutofit/>
        </a:bodyPr>
        <a:lstStyle/>
        <a:p>
          <a:pPr marL="0" lvl="0" indent="0" algn="ctr" defTabSz="488950">
            <a:lnSpc>
              <a:spcPct val="90000"/>
            </a:lnSpc>
            <a:spcBef>
              <a:spcPct val="0"/>
            </a:spcBef>
            <a:spcAft>
              <a:spcPct val="35000"/>
            </a:spcAft>
            <a:buNone/>
          </a:pPr>
          <a:r>
            <a:rPr lang="el-GR" sz="1100" kern="1200" dirty="0"/>
            <a:t>Τα οστά θα έχαναν την πυκνότητά τους</a:t>
          </a:r>
        </a:p>
      </dsp:txBody>
      <dsp:txXfrm>
        <a:off x="4927769" y="2025290"/>
        <a:ext cx="1368085" cy="1368085"/>
      </dsp:txXfrm>
    </dsp:sp>
    <dsp:sp modelId="{5A315322-0A74-448C-8CC0-85C12490E942}">
      <dsp:nvSpPr>
        <dsp:cNvPr id="0" name=""/>
        <dsp:cNvSpPr/>
      </dsp:nvSpPr>
      <dsp:spPr>
        <a:xfrm>
          <a:off x="6192242" y="1741950"/>
          <a:ext cx="1934765" cy="1934765"/>
        </a:xfrm>
        <a:prstGeom prst="ellipse">
          <a:avLst/>
        </a:prstGeom>
        <a:solidFill>
          <a:srgbClr val="00B05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06477" tIns="13970" rIns="106477" bIns="13970" numCol="1" spcCol="1270" anchor="ctr" anchorCtr="0">
          <a:noAutofit/>
        </a:bodyPr>
        <a:lstStyle/>
        <a:p>
          <a:pPr marL="0" lvl="0" indent="0" algn="ctr" defTabSz="488950">
            <a:lnSpc>
              <a:spcPct val="90000"/>
            </a:lnSpc>
            <a:spcBef>
              <a:spcPct val="0"/>
            </a:spcBef>
            <a:spcAft>
              <a:spcPct val="35000"/>
            </a:spcAft>
            <a:buNone/>
          </a:pPr>
          <a:r>
            <a:rPr lang="el-GR" sz="1100" kern="1200" dirty="0"/>
            <a:t>Το ανοσοποιητικό σύστημα θα κατέρρεε σταδιακά αφήνοντάς μας εκτεθειμένους σε μολύνσεις</a:t>
          </a:r>
        </a:p>
      </dsp:txBody>
      <dsp:txXfrm>
        <a:off x="6475582" y="2025290"/>
        <a:ext cx="1368085" cy="1368085"/>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dirty="0"/>
          </a:p>
        </p:txBody>
      </p:sp>
      <p:sp>
        <p:nvSpPr>
          <p:cNvPr id="3" name="Θέση ημερομηνίας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EE4CE4DA-22AE-442E-AC9C-92F214E4916F}" type="datetime1">
              <a:rPr lang="el-GR" smtClean="0"/>
              <a:t>23/04/2018</a:t>
            </a:fld>
            <a:endParaRPr lang="el-GR" dirty="0"/>
          </a:p>
        </p:txBody>
      </p:sp>
      <p:sp>
        <p:nvSpPr>
          <p:cNvPr id="4" name="Θέση υποσέλιδου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dirty="0"/>
          </a:p>
        </p:txBody>
      </p:sp>
      <p:sp>
        <p:nvSpPr>
          <p:cNvPr id="5" name="Θέση αριθμού διαφάνειας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64E50CC-F33A-4EF4-9F12-93EC4A21A0CF}" type="slidenum">
              <a:rPr lang="el-GR" smtClean="0"/>
              <a:t>‹#›</a:t>
            </a:fld>
            <a:endParaRPr lang="el-GR"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noProof="0" dirty="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741765FF-9287-4A7A-B1E0-3A22CE3F062E}" type="datetime1">
              <a:rPr lang="el-GR" noProof="0" smtClean="0"/>
              <a:t>23/04/2018</a:t>
            </a:fld>
            <a:endParaRPr lang="el-GR" noProof="0" dirty="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l-GR" noProof="0" dirty="0"/>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l-GR" noProof="0" dirty="0"/>
              <a:t>Στυλ υποδείγματος κειμένου</a:t>
            </a:r>
          </a:p>
          <a:p>
            <a:pPr lvl="1" rtl="0"/>
            <a:r>
              <a:rPr lang="el-GR" noProof="0" dirty="0"/>
              <a:t>Δεύτερου επιπέδου</a:t>
            </a:r>
          </a:p>
          <a:p>
            <a:pPr lvl="2" rtl="0"/>
            <a:r>
              <a:rPr lang="el-GR" noProof="0" dirty="0"/>
              <a:t>Τρίτου επιπέδου</a:t>
            </a:r>
          </a:p>
          <a:p>
            <a:pPr lvl="3" rtl="0"/>
            <a:r>
              <a:rPr lang="el-GR" noProof="0" dirty="0"/>
              <a:t>Τέταρτου επιπέδου</a:t>
            </a:r>
          </a:p>
          <a:p>
            <a:pPr lvl="4" rtl="0"/>
            <a:r>
              <a:rPr lang="el-GR" noProof="0" dirty="0"/>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noProof="0" dirty="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2674CE4-FBD8-4481-AEFB-CA53E599A745}" type="slidenum">
              <a:rPr lang="el-GR" noProof="0" smtClean="0"/>
              <a:t>‹#›</a:t>
            </a:fld>
            <a:endParaRPr lang="el-GR" noProof="0"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685800" y="1143000"/>
            <a:ext cx="5486400" cy="3086100"/>
          </a:xfrm>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32674CE4-FBD8-4481-AEFB-CA53E599A745}" type="slidenum">
              <a:rPr lang="el-GR" smtClean="0"/>
              <a:t>1</a:t>
            </a:fld>
            <a:endParaRPr lang="el-GR" dirty="0"/>
          </a:p>
        </p:txBody>
      </p:sp>
    </p:spTree>
    <p:extLst>
      <p:ext uri="{BB962C8B-B14F-4D97-AF65-F5344CB8AC3E}">
        <p14:creationId xmlns:p14="http://schemas.microsoft.com/office/powerpoint/2010/main" val="2147974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685800" y="1143000"/>
            <a:ext cx="5486400" cy="3086100"/>
          </a:xfrm>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32674CE4-FBD8-4481-AEFB-CA53E599A745}" type="slidenum">
              <a:rPr kumimoji="0" lang="el-G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l-G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8853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685800" y="1143000"/>
            <a:ext cx="5486400" cy="3086100"/>
          </a:xfrm>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32674CE4-FBD8-4481-AEFB-CA53E599A745}" type="slidenum">
              <a:rPr kumimoji="0" lang="el-G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l-G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4938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685800" y="1143000"/>
            <a:ext cx="5486400" cy="3086100"/>
          </a:xfrm>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32674CE4-FBD8-4481-AEFB-CA53E599A745}" type="slidenum">
              <a:rPr kumimoji="0" lang="el-G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l-G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532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685800" y="1143000"/>
            <a:ext cx="5486400" cy="3086100"/>
          </a:xfrm>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32674CE4-FBD8-4481-AEFB-CA53E599A745}" type="slidenum">
              <a:rPr kumimoji="0" lang="el-G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l-G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494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685800" y="1143000"/>
            <a:ext cx="5486400" cy="3086100"/>
          </a:xfrm>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32674CE4-FBD8-4481-AEFB-CA53E599A745}" type="slidenum">
              <a:rPr kumimoji="0" lang="el-G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l-G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279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19" name="Ορθογώνιο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23" name="Ορθογώνιο 22"/>
          <p:cNvSpPr/>
          <p:nvPr/>
        </p:nvSpPr>
        <p:spPr>
          <a:xfrm flipV="1">
            <a:off x="7213578" y="3810003"/>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24" name="Ορθογώνιο 23"/>
          <p:cNvSpPr/>
          <p:nvPr/>
        </p:nvSpPr>
        <p:spPr>
          <a:xfrm flipV="1">
            <a:off x="7213602"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25" name="Ορθογώνιο 24"/>
          <p:cNvSpPr/>
          <p:nvPr/>
        </p:nvSpPr>
        <p:spPr>
          <a:xfrm flipV="1">
            <a:off x="7213602"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26" name="Ορθογώνιο 25"/>
          <p:cNvSpPr/>
          <p:nvPr/>
        </p:nvSpPr>
        <p:spPr>
          <a:xfrm flipV="1">
            <a:off x="7213601"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27" name="Ορθογώνιο 26"/>
          <p:cNvSpPr/>
          <p:nvPr/>
        </p:nvSpPr>
        <p:spPr>
          <a:xfrm flipV="1">
            <a:off x="7213601"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useBgFill="1">
        <p:nvSpPr>
          <p:cNvPr id="30" name="Στρογγυλεμένο ορθογώνιο 29"/>
          <p:cNvSpPr/>
          <p:nvPr/>
        </p:nvSpPr>
        <p:spPr bwMode="white">
          <a:xfrm>
            <a:off x="7213601"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useBgFill="1">
        <p:nvSpPr>
          <p:cNvPr id="31" name="Στρογγυλεμένο ορθογώνιο 30"/>
          <p:cNvSpPr/>
          <p:nvPr/>
        </p:nvSpPr>
        <p:spPr bwMode="white">
          <a:xfrm>
            <a:off x="9835344"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7" name="Ορθογώνιο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10" name="Ορθογώνιο 9"/>
          <p:cNvSpPr/>
          <p:nvPr/>
        </p:nvSpPr>
        <p:spPr>
          <a:xfrm>
            <a:off x="2" y="3675530"/>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11" name="Ορθογώνιο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8" name="Τίτλος 7"/>
          <p:cNvSpPr>
            <a:spLocks noGrp="1"/>
          </p:cNvSpPr>
          <p:nvPr>
            <p:ph type="ctrTitle"/>
          </p:nvPr>
        </p:nvSpPr>
        <p:spPr>
          <a:xfrm>
            <a:off x="609600" y="2389011"/>
            <a:ext cx="11277600" cy="1470025"/>
          </a:xfrm>
        </p:spPr>
        <p:txBody>
          <a:bodyPr rtlCol="0" anchor="b"/>
          <a:lstStyle>
            <a:lvl1pPr>
              <a:defRPr sz="4400">
                <a:solidFill>
                  <a:schemeClr val="bg1"/>
                </a:solidFill>
              </a:defRPr>
            </a:lvl1pPr>
          </a:lstStyle>
          <a:p>
            <a:pPr rtl="0"/>
            <a:r>
              <a:rPr lang="el-GR" noProof="0"/>
              <a:t>Κάντε κλικ για να επεξεργαστείτε τον τίτλο υποδείγματος</a:t>
            </a:r>
            <a:endParaRPr lang="el-GR" noProof="0" dirty="0"/>
          </a:p>
        </p:txBody>
      </p:sp>
      <p:sp>
        <p:nvSpPr>
          <p:cNvPr id="9" name="Υπότιτλος 8"/>
          <p:cNvSpPr>
            <a:spLocks noGrp="1"/>
          </p:cNvSpPr>
          <p:nvPr>
            <p:ph type="subTitle" idx="1"/>
          </p:nvPr>
        </p:nvSpPr>
        <p:spPr>
          <a:xfrm>
            <a:off x="609600" y="3899938"/>
            <a:ext cx="6604000" cy="1752600"/>
          </a:xfrm>
        </p:spPr>
        <p:txBody>
          <a:bodyPr rtlCol="0"/>
          <a:lstStyle>
            <a:lvl1pPr marL="64011" indent="0" algn="l">
              <a:buNone/>
              <a:defRPr sz="2400">
                <a:solidFill>
                  <a:schemeClr val="tx2"/>
                </a:solidFill>
              </a:defRPr>
            </a:lvl1pPr>
            <a:lvl2pPr marL="457218" indent="0" algn="ctr">
              <a:buNone/>
            </a:lvl2pPr>
            <a:lvl3pPr marL="914435" indent="0" algn="ctr">
              <a:buNone/>
            </a:lvl3pPr>
            <a:lvl4pPr marL="1371653" indent="0" algn="ctr">
              <a:buNone/>
            </a:lvl4pPr>
            <a:lvl5pPr marL="1828870" indent="0" algn="ctr">
              <a:buNone/>
            </a:lvl5pPr>
            <a:lvl6pPr marL="2286088" indent="0" algn="ctr">
              <a:buNone/>
            </a:lvl6pPr>
            <a:lvl7pPr marL="2743305" indent="0" algn="ctr">
              <a:buNone/>
            </a:lvl7pPr>
            <a:lvl8pPr marL="3200523" indent="0" algn="ctr">
              <a:buNone/>
            </a:lvl8pPr>
            <a:lvl9pPr marL="3657741" indent="0" algn="ctr">
              <a:buNone/>
            </a:lvl9pPr>
          </a:lstStyle>
          <a:p>
            <a:pPr rtl="0"/>
            <a:r>
              <a:rPr lang="el-GR" noProof="0"/>
              <a:t>Κάντε κλικ για να επεξεργαστείτε τον υπότιτλο του υποδείγματος</a:t>
            </a:r>
            <a:endParaRPr lang="el-GR" noProof="0" dirty="0"/>
          </a:p>
        </p:txBody>
      </p:sp>
      <p:sp>
        <p:nvSpPr>
          <p:cNvPr id="17" name="Θέση υποσέλιδου 16"/>
          <p:cNvSpPr>
            <a:spLocks noGrp="1"/>
          </p:cNvSpPr>
          <p:nvPr>
            <p:ph type="ftr" sz="quarter" idx="11"/>
          </p:nvPr>
        </p:nvSpPr>
        <p:spPr>
          <a:xfrm>
            <a:off x="7265116" y="4205288"/>
            <a:ext cx="1727200" cy="457200"/>
          </a:xfrm>
        </p:spPr>
        <p:txBody>
          <a:bodyPr rtlCol="0"/>
          <a:lstStyle>
            <a:lvl1pPr>
              <a:defRPr>
                <a:solidFill>
                  <a:schemeClr val="accent2">
                    <a:lumMod val="75000"/>
                  </a:schemeClr>
                </a:solidFill>
              </a:defRPr>
            </a:lvl1pPr>
          </a:lstStyle>
          <a:p>
            <a:pPr rtl="0"/>
            <a:r>
              <a:rPr lang="el-GR" noProof="0" dirty="0"/>
              <a:t> Η Βαρύτητα</a:t>
            </a:r>
          </a:p>
        </p:txBody>
      </p:sp>
      <p:sp>
        <p:nvSpPr>
          <p:cNvPr id="28" name="Θέση ημερομηνίας 27"/>
          <p:cNvSpPr>
            <a:spLocks noGrp="1"/>
          </p:cNvSpPr>
          <p:nvPr>
            <p:ph type="dt" sz="half" idx="10"/>
          </p:nvPr>
        </p:nvSpPr>
        <p:spPr>
          <a:xfrm>
            <a:off x="9043833" y="4206240"/>
            <a:ext cx="1280160" cy="457200"/>
          </a:xfrm>
        </p:spPr>
        <p:txBody>
          <a:bodyPr rtlCol="0"/>
          <a:lstStyle>
            <a:lvl1pPr>
              <a:defRPr>
                <a:solidFill>
                  <a:schemeClr val="accent2">
                    <a:lumMod val="75000"/>
                  </a:schemeClr>
                </a:solidFill>
              </a:defRPr>
            </a:lvl1pPr>
          </a:lstStyle>
          <a:p>
            <a:pPr rtl="0"/>
            <a:fld id="{D1A891AA-679A-44B5-90C8-13187C30E863}" type="datetime1">
              <a:rPr lang="el-GR" noProof="0" smtClean="0"/>
              <a:t>23/04/2018</a:t>
            </a:fld>
            <a:endParaRPr lang="el-GR" noProof="0" dirty="0"/>
          </a:p>
        </p:txBody>
      </p:sp>
      <p:sp>
        <p:nvSpPr>
          <p:cNvPr id="29" name="Θέση αριθμού διαφάνειας 28"/>
          <p:cNvSpPr>
            <a:spLocks noGrp="1"/>
          </p:cNvSpPr>
          <p:nvPr>
            <p:ph type="sldNum" sz="quarter" idx="12"/>
          </p:nvPr>
        </p:nvSpPr>
        <p:spPr>
          <a:xfrm>
            <a:off x="11093451" y="1136"/>
            <a:ext cx="996949" cy="365760"/>
          </a:xfrm>
        </p:spPr>
        <p:txBody>
          <a:bodyPr rtlCol="0"/>
          <a:lstStyle>
            <a:lvl1pPr algn="r">
              <a:defRPr sz="1800">
                <a:solidFill>
                  <a:schemeClr val="bg1"/>
                </a:solidFill>
              </a:defRPr>
            </a:lvl1pPr>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noProof="0"/>
              <a:t>Κάντε κλικ για να επεξεργαστείτε τον τίτλο υποδείγματος</a:t>
            </a:r>
            <a:endParaRPr lang="el-GR" noProof="0" dirty="0"/>
          </a:p>
        </p:txBody>
      </p:sp>
      <p:sp>
        <p:nvSpPr>
          <p:cNvPr id="3" name="Σύμβολο κράτησης θέσης κατακόρυφου κειμένου 2"/>
          <p:cNvSpPr>
            <a:spLocks noGrp="1"/>
          </p:cNvSpPr>
          <p:nvPr>
            <p:ph type="body" orient="vert" idx="1"/>
          </p:nvPr>
        </p:nvSpPr>
        <p:spPr/>
        <p:txBody>
          <a:bodyPr vert="eaVert" rtlCol="0"/>
          <a:lstStyle>
            <a:lvl1pPr>
              <a:defRPr/>
            </a:lvl1pPr>
            <a:lvl5pPr>
              <a:defRPr/>
            </a:lvl5pPr>
          </a:lstStyle>
          <a:p>
            <a:pPr lvl="0" rtl="0" eaLnBrk="1" latinLnBrk="0" hangingPunct="1"/>
            <a:r>
              <a:rPr lang="el-GR" noProof="0"/>
              <a:t>Επεξεργασία στυλ υποδείγματος κειμένου</a:t>
            </a:r>
          </a:p>
          <a:p>
            <a:pPr lvl="1" rtl="0" eaLnBrk="1" latinLnBrk="0" hangingPunct="1"/>
            <a:r>
              <a:rPr lang="el-GR" noProof="0"/>
              <a:t>Δεύτερου επιπέδου</a:t>
            </a:r>
          </a:p>
          <a:p>
            <a:pPr lvl="2" rtl="0" eaLnBrk="1" latinLnBrk="0" hangingPunct="1"/>
            <a:r>
              <a:rPr lang="el-GR" noProof="0"/>
              <a:t>Τρίτου επιπέδου</a:t>
            </a:r>
          </a:p>
          <a:p>
            <a:pPr lvl="3" rtl="0" eaLnBrk="1" latinLnBrk="0" hangingPunct="1"/>
            <a:r>
              <a:rPr lang="el-GR" noProof="0"/>
              <a:t>Τέταρτου επιπέδου</a:t>
            </a:r>
          </a:p>
          <a:p>
            <a:pPr lvl="4" rtl="0" eaLnBrk="1" latinLnBrk="0" hangingPunct="1"/>
            <a:r>
              <a:rPr lang="el-GR" noProof="0"/>
              <a:t>Πέμπτου επιπέδου</a:t>
            </a:r>
            <a:endParaRPr kumimoji="0" lang="el-GR" noProof="0" dirty="0"/>
          </a:p>
        </p:txBody>
      </p:sp>
      <p:sp>
        <p:nvSpPr>
          <p:cNvPr id="5" name="Θέση υποσέλιδου 4"/>
          <p:cNvSpPr>
            <a:spLocks noGrp="1"/>
          </p:cNvSpPr>
          <p:nvPr>
            <p:ph type="ftr" sz="quarter" idx="11"/>
          </p:nvPr>
        </p:nvSpPr>
        <p:spPr/>
        <p:txBody>
          <a:bodyPr rtlCol="0"/>
          <a:lstStyle/>
          <a:p>
            <a:pPr rtl="0"/>
            <a:r>
              <a:rPr lang="el-GR" noProof="0" dirty="0"/>
              <a:t> Η Βαρύτητα</a:t>
            </a:r>
          </a:p>
        </p:txBody>
      </p:sp>
      <p:sp>
        <p:nvSpPr>
          <p:cNvPr id="4" name="Θέση ημερομηνίας 3"/>
          <p:cNvSpPr>
            <a:spLocks noGrp="1"/>
          </p:cNvSpPr>
          <p:nvPr>
            <p:ph type="dt" sz="half" idx="10"/>
          </p:nvPr>
        </p:nvSpPr>
        <p:spPr/>
        <p:txBody>
          <a:bodyPr rtlCol="0"/>
          <a:lstStyle/>
          <a:p>
            <a:pPr rtl="0"/>
            <a:fld id="{AB494CCC-BFCB-4D30-9815-7F1A19DE3990}" type="datetime1">
              <a:rPr lang="el-GR" noProof="0" smtClean="0"/>
              <a:t>23/04/2018</a:t>
            </a:fld>
            <a:endParaRPr lang="el-GR" noProof="0" dirty="0"/>
          </a:p>
        </p:txBody>
      </p:sp>
      <p:sp>
        <p:nvSpPr>
          <p:cNvPr id="6" name="Θέση αριθμού διαφάνειας 5"/>
          <p:cNvSpPr>
            <a:spLocks noGrp="1"/>
          </p:cNvSpPr>
          <p:nvPr>
            <p:ph type="sldNum" sz="quarter" idx="12"/>
          </p:nvPr>
        </p:nvSpPr>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hasCustomPrompt="1"/>
          </p:nvPr>
        </p:nvSpPr>
        <p:spPr>
          <a:xfrm>
            <a:off x="9042400" y="1143000"/>
            <a:ext cx="2540000" cy="5448300"/>
          </a:xfrm>
        </p:spPr>
        <p:txBody>
          <a:bodyPr vert="eaVert" rtlCol="0"/>
          <a:lstStyle>
            <a:lvl1pPr>
              <a:defRPr/>
            </a:lvl1pPr>
          </a:lstStyle>
          <a:p>
            <a:pPr rtl="0"/>
            <a:r>
              <a:rPr lang="el-GR" noProof="0" dirty="0"/>
              <a:t>Επεξεργασία στυλ κύριου τίτλου</a:t>
            </a:r>
          </a:p>
        </p:txBody>
      </p:sp>
      <p:sp>
        <p:nvSpPr>
          <p:cNvPr id="3" name="Σύμβολο κράτησης θέσης κατακόρυφου κειμένου 2"/>
          <p:cNvSpPr>
            <a:spLocks noGrp="1"/>
          </p:cNvSpPr>
          <p:nvPr>
            <p:ph type="body" orient="vert" idx="1" hasCustomPrompt="1"/>
          </p:nvPr>
        </p:nvSpPr>
        <p:spPr>
          <a:xfrm>
            <a:off x="609600" y="1143000"/>
            <a:ext cx="8331201" cy="5448300"/>
          </a:xfrm>
        </p:spPr>
        <p:txBody>
          <a:bodyPr vert="eaVert" rtlCol="0"/>
          <a:lstStyle>
            <a:lvl5pPr>
              <a:defRPr/>
            </a:lvl5pPr>
          </a:lstStyle>
          <a:p>
            <a:pPr lvl="0" rtl="0" eaLnBrk="1" latinLnBrk="0" hangingPunct="1"/>
            <a:r>
              <a:rPr lang="el-GR" noProof="0" dirty="0"/>
              <a:t>Στυλ υποδείγματος κειμένου</a:t>
            </a:r>
          </a:p>
          <a:p>
            <a:pPr lvl="1" rtl="0" eaLnBrk="1" latinLnBrk="0" hangingPunct="1"/>
            <a:r>
              <a:rPr lang="el-GR" noProof="0" dirty="0"/>
              <a:t>Δεύτερου επιπέδου</a:t>
            </a:r>
          </a:p>
          <a:p>
            <a:pPr lvl="2" rtl="0" eaLnBrk="1" latinLnBrk="0" hangingPunct="1"/>
            <a:r>
              <a:rPr lang="el-GR" noProof="0" dirty="0"/>
              <a:t>Τρίτου επιπέδου</a:t>
            </a:r>
          </a:p>
          <a:p>
            <a:pPr lvl="3" rtl="0" eaLnBrk="1" latinLnBrk="0" hangingPunct="1"/>
            <a:r>
              <a:rPr lang="el-GR" noProof="0" dirty="0"/>
              <a:t>Τέταρτου επιπέδου</a:t>
            </a:r>
          </a:p>
          <a:p>
            <a:pPr lvl="4" rtl="0" eaLnBrk="1" latinLnBrk="0" hangingPunct="1"/>
            <a:r>
              <a:rPr lang="el-GR" noProof="0" dirty="0"/>
              <a:t>Πέμπτου επιπέδου</a:t>
            </a:r>
            <a:endParaRPr kumimoji="0" lang="el-GR" noProof="0" dirty="0"/>
          </a:p>
        </p:txBody>
      </p:sp>
      <p:sp>
        <p:nvSpPr>
          <p:cNvPr id="5" name="Θέση υποσέλιδου 4"/>
          <p:cNvSpPr>
            <a:spLocks noGrp="1"/>
          </p:cNvSpPr>
          <p:nvPr>
            <p:ph type="ftr" sz="quarter" idx="11"/>
          </p:nvPr>
        </p:nvSpPr>
        <p:spPr/>
        <p:txBody>
          <a:bodyPr rtlCol="0"/>
          <a:lstStyle/>
          <a:p>
            <a:pPr rtl="0"/>
            <a:r>
              <a:rPr lang="el-GR" noProof="0" dirty="0"/>
              <a:t> Η Βαρύτητα</a:t>
            </a:r>
          </a:p>
        </p:txBody>
      </p:sp>
      <p:sp>
        <p:nvSpPr>
          <p:cNvPr id="4" name="Θέση ημερομηνίας 3"/>
          <p:cNvSpPr>
            <a:spLocks noGrp="1"/>
          </p:cNvSpPr>
          <p:nvPr>
            <p:ph type="dt" sz="half" idx="10"/>
          </p:nvPr>
        </p:nvSpPr>
        <p:spPr/>
        <p:txBody>
          <a:bodyPr rtlCol="0"/>
          <a:lstStyle/>
          <a:p>
            <a:pPr rtl="0"/>
            <a:fld id="{A2C0C5F6-9114-47A5-BA57-DCB49C572B86}" type="datetime1">
              <a:rPr lang="el-GR" noProof="0" smtClean="0"/>
              <a:t>23/04/2018</a:t>
            </a:fld>
            <a:endParaRPr lang="el-GR" noProof="0" dirty="0"/>
          </a:p>
        </p:txBody>
      </p:sp>
      <p:sp>
        <p:nvSpPr>
          <p:cNvPr id="6" name="Θέση αριθμού διαφάνειας 5"/>
          <p:cNvSpPr>
            <a:spLocks noGrp="1"/>
          </p:cNvSpPr>
          <p:nvPr>
            <p:ph type="sldNum" sz="quarter" idx="12"/>
          </p:nvPr>
        </p:nvSpPr>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noProof="0"/>
              <a:t>Κάντε κλικ για να επεξεργαστείτε τον τίτλο υποδείγματος</a:t>
            </a:r>
            <a:endParaRPr lang="el-GR" noProof="0" dirty="0"/>
          </a:p>
        </p:txBody>
      </p:sp>
      <p:sp>
        <p:nvSpPr>
          <p:cNvPr id="3" name="Θέση περιεχομένου 2"/>
          <p:cNvSpPr>
            <a:spLocks noGrp="1"/>
          </p:cNvSpPr>
          <p:nvPr>
            <p:ph idx="1"/>
          </p:nvPr>
        </p:nvSpPr>
        <p:spPr/>
        <p:txBody>
          <a:bodyPr rtlCol="0"/>
          <a:lstStyle>
            <a:lvl1pPr>
              <a:defRPr/>
            </a:lvl1pPr>
            <a:lvl5pPr>
              <a:defRPr/>
            </a:lvl5pPr>
            <a:lvl6pPr>
              <a:defRPr/>
            </a:lvl6pPr>
          </a:lstStyle>
          <a:p>
            <a:pPr lvl="0" rtl="0" eaLnBrk="1" latinLnBrk="0" hangingPunct="1"/>
            <a:r>
              <a:rPr lang="el-GR" noProof="0"/>
              <a:t>Επεξεργασία στυλ υποδείγματος κειμένου</a:t>
            </a:r>
          </a:p>
          <a:p>
            <a:pPr lvl="1" rtl="0" eaLnBrk="1" latinLnBrk="0" hangingPunct="1"/>
            <a:r>
              <a:rPr lang="el-GR" noProof="0"/>
              <a:t>Δεύτερου επιπέδου</a:t>
            </a:r>
          </a:p>
          <a:p>
            <a:pPr lvl="2" rtl="0" eaLnBrk="1" latinLnBrk="0" hangingPunct="1"/>
            <a:r>
              <a:rPr lang="el-GR" noProof="0"/>
              <a:t>Τρίτου επιπέδου</a:t>
            </a:r>
          </a:p>
          <a:p>
            <a:pPr lvl="3" rtl="0" eaLnBrk="1" latinLnBrk="0" hangingPunct="1"/>
            <a:r>
              <a:rPr lang="el-GR" noProof="0"/>
              <a:t>Τέταρτου επιπέδου</a:t>
            </a:r>
          </a:p>
          <a:p>
            <a:pPr lvl="4" rtl="0" eaLnBrk="1" latinLnBrk="0" hangingPunct="1"/>
            <a:r>
              <a:rPr lang="el-GR" noProof="0"/>
              <a:t>Πέμπτου επιπέδου</a:t>
            </a:r>
            <a:endParaRPr kumimoji="0" lang="el-GR" noProof="0" dirty="0"/>
          </a:p>
        </p:txBody>
      </p:sp>
      <p:sp>
        <p:nvSpPr>
          <p:cNvPr id="5" name="Θέση υποσέλιδου 4"/>
          <p:cNvSpPr>
            <a:spLocks noGrp="1"/>
          </p:cNvSpPr>
          <p:nvPr>
            <p:ph type="ftr" sz="quarter" idx="11"/>
          </p:nvPr>
        </p:nvSpPr>
        <p:spPr/>
        <p:txBody>
          <a:bodyPr rtlCol="0"/>
          <a:lstStyle/>
          <a:p>
            <a:pPr rtl="0"/>
            <a:r>
              <a:rPr lang="el-GR" noProof="0" dirty="0"/>
              <a:t> Η Βαρύτητα</a:t>
            </a:r>
          </a:p>
        </p:txBody>
      </p:sp>
      <p:sp>
        <p:nvSpPr>
          <p:cNvPr id="4" name="Θέση ημερομηνίας 3"/>
          <p:cNvSpPr>
            <a:spLocks noGrp="1"/>
          </p:cNvSpPr>
          <p:nvPr>
            <p:ph type="dt" sz="half" idx="10"/>
          </p:nvPr>
        </p:nvSpPr>
        <p:spPr/>
        <p:txBody>
          <a:bodyPr rtlCol="0"/>
          <a:lstStyle/>
          <a:p>
            <a:pPr rtl="0"/>
            <a:fld id="{84FD69A3-780C-4A83-ACD6-EAFBF9668C89}" type="datetime1">
              <a:rPr lang="el-GR" noProof="0" smtClean="0"/>
              <a:t>23/04/2018</a:t>
            </a:fld>
            <a:endParaRPr lang="el-GR" noProof="0" dirty="0"/>
          </a:p>
        </p:txBody>
      </p:sp>
      <p:sp>
        <p:nvSpPr>
          <p:cNvPr id="6" name="Θέση αριθμού διαφάνειας 5"/>
          <p:cNvSpPr>
            <a:spLocks noGrp="1"/>
          </p:cNvSpPr>
          <p:nvPr>
            <p:ph type="sldNum" sz="quarter" idx="12"/>
          </p:nvPr>
        </p:nvSpPr>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963084" y="1968324"/>
            <a:ext cx="10363201" cy="1362075"/>
          </a:xfrm>
        </p:spPr>
        <p:txBody>
          <a:bodyPr rtlCol="0"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pPr rtl="0"/>
            <a:r>
              <a:rPr lang="el-GR" noProof="0"/>
              <a:t>Κάντε κλικ για να επεξεργαστείτε τον τίτλο υποδείγματος</a:t>
            </a:r>
            <a:endParaRPr kumimoji="0" lang="el-GR" noProof="0" dirty="0"/>
          </a:p>
        </p:txBody>
      </p:sp>
      <p:sp>
        <p:nvSpPr>
          <p:cNvPr id="3" name="Θέση κειμένου 2"/>
          <p:cNvSpPr>
            <a:spLocks noGrp="1"/>
          </p:cNvSpPr>
          <p:nvPr>
            <p:ph type="body" idx="1"/>
          </p:nvPr>
        </p:nvSpPr>
        <p:spPr>
          <a:xfrm>
            <a:off x="963084" y="3367088"/>
            <a:ext cx="10363201" cy="1509712"/>
          </a:xfrm>
        </p:spPr>
        <p:txBody>
          <a:bodyPr rtlCol="0" anchor="t"/>
          <a:lstStyle>
            <a:lvl1pPr marL="45721" indent="0">
              <a:buNone/>
              <a:defRPr sz="2100" b="0">
                <a:solidFill>
                  <a:schemeClr val="tx2"/>
                </a:solidFill>
              </a:defRPr>
            </a:lvl1pPr>
            <a:lvl2pPr>
              <a:buNone/>
              <a:defRPr sz="1800">
                <a:solidFill>
                  <a:schemeClr val="tx1">
                    <a:tint val="75000"/>
                  </a:schemeClr>
                </a:solidFill>
              </a:defRPr>
            </a:lvl2pPr>
            <a:lvl3pPr>
              <a:buNone/>
              <a:defRPr sz="1601">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rtl="0" eaLnBrk="1" latinLnBrk="0" hangingPunct="1"/>
            <a:r>
              <a:rPr lang="el-GR" noProof="0"/>
              <a:t>Επεξεργασία στυλ υποδείγματος κειμένου</a:t>
            </a:r>
          </a:p>
        </p:txBody>
      </p:sp>
      <p:sp>
        <p:nvSpPr>
          <p:cNvPr id="5" name="Θέση υποσέλιδου 4"/>
          <p:cNvSpPr>
            <a:spLocks noGrp="1"/>
          </p:cNvSpPr>
          <p:nvPr>
            <p:ph type="ftr" sz="quarter" idx="11"/>
          </p:nvPr>
        </p:nvSpPr>
        <p:spPr/>
        <p:txBody>
          <a:bodyPr rtlCol="0"/>
          <a:lstStyle/>
          <a:p>
            <a:pPr rtl="0"/>
            <a:r>
              <a:rPr lang="el-GR" noProof="0" dirty="0"/>
              <a:t> Η Βαρύτητα</a:t>
            </a:r>
          </a:p>
        </p:txBody>
      </p:sp>
      <p:sp>
        <p:nvSpPr>
          <p:cNvPr id="4" name="Θέση ημερομηνίας 3"/>
          <p:cNvSpPr>
            <a:spLocks noGrp="1"/>
          </p:cNvSpPr>
          <p:nvPr>
            <p:ph type="dt" sz="half" idx="10"/>
          </p:nvPr>
        </p:nvSpPr>
        <p:spPr/>
        <p:txBody>
          <a:bodyPr rtlCol="0"/>
          <a:lstStyle/>
          <a:p>
            <a:pPr rtl="0"/>
            <a:fld id="{1F6B0BFB-30F5-4540-87E0-1FE5A47AB3C5}" type="datetime1">
              <a:rPr lang="el-GR" noProof="0" smtClean="0"/>
              <a:t>23/04/2018</a:t>
            </a:fld>
            <a:endParaRPr lang="el-GR" noProof="0" dirty="0"/>
          </a:p>
        </p:txBody>
      </p:sp>
      <p:sp>
        <p:nvSpPr>
          <p:cNvPr id="6" name="Θέση αριθμού διαφάνειας 5"/>
          <p:cNvSpPr>
            <a:spLocks noGrp="1"/>
          </p:cNvSpPr>
          <p:nvPr>
            <p:ph type="sldNum" sz="quarter" idx="12"/>
          </p:nvPr>
        </p:nvSpPr>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noProof="0"/>
              <a:t>Κάντε κλικ για να επεξεργαστείτε τον τίτλο υποδείγματος</a:t>
            </a:r>
            <a:endParaRPr lang="el-GR" noProof="0" dirty="0"/>
          </a:p>
        </p:txBody>
      </p:sp>
      <p:sp>
        <p:nvSpPr>
          <p:cNvPr id="3" name="Θέση περιεχομένου 2"/>
          <p:cNvSpPr>
            <a:spLocks noGrp="1"/>
          </p:cNvSpPr>
          <p:nvPr>
            <p:ph sz="half" idx="1"/>
          </p:nvPr>
        </p:nvSpPr>
        <p:spPr>
          <a:xfrm>
            <a:off x="609601" y="2249427"/>
            <a:ext cx="5384800" cy="4341875"/>
          </a:xfrm>
        </p:spPr>
        <p:txBody>
          <a:bodyPr rtlCol="0"/>
          <a:lstStyle>
            <a:lvl1pPr>
              <a:defRPr sz="2000"/>
            </a:lvl1pPr>
            <a:lvl2pPr>
              <a:defRPr sz="1900"/>
            </a:lvl2pPr>
            <a:lvl3pPr>
              <a:defRPr sz="1800"/>
            </a:lvl3pPr>
            <a:lvl4pPr>
              <a:defRPr sz="1800"/>
            </a:lvl4pPr>
            <a:lvl5pPr>
              <a:defRPr sz="1800"/>
            </a:lvl5pPr>
          </a:lstStyle>
          <a:p>
            <a:pPr lvl="0" rtl="0" eaLnBrk="1" latinLnBrk="0" hangingPunct="1"/>
            <a:r>
              <a:rPr lang="el-GR" noProof="0"/>
              <a:t>Επεξεργασία στυλ υποδείγματος κειμένου</a:t>
            </a:r>
          </a:p>
          <a:p>
            <a:pPr lvl="1" rtl="0" eaLnBrk="1" latinLnBrk="0" hangingPunct="1"/>
            <a:r>
              <a:rPr lang="el-GR" noProof="0"/>
              <a:t>Δεύτερου επιπέδου</a:t>
            </a:r>
          </a:p>
          <a:p>
            <a:pPr lvl="2" rtl="0" eaLnBrk="1" latinLnBrk="0" hangingPunct="1"/>
            <a:r>
              <a:rPr lang="el-GR" noProof="0"/>
              <a:t>Τρίτου επιπέδου</a:t>
            </a:r>
          </a:p>
          <a:p>
            <a:pPr lvl="3" rtl="0" eaLnBrk="1" latinLnBrk="0" hangingPunct="1"/>
            <a:r>
              <a:rPr lang="el-GR" noProof="0"/>
              <a:t>Τέταρτου επιπέδου</a:t>
            </a:r>
          </a:p>
          <a:p>
            <a:pPr lvl="4" rtl="0" eaLnBrk="1" latinLnBrk="0" hangingPunct="1"/>
            <a:r>
              <a:rPr lang="el-GR" noProof="0"/>
              <a:t>Πέμπτου επιπέδου</a:t>
            </a:r>
            <a:endParaRPr kumimoji="0" lang="el-GR" noProof="0" dirty="0"/>
          </a:p>
        </p:txBody>
      </p:sp>
      <p:sp>
        <p:nvSpPr>
          <p:cNvPr id="4" name="Θέση περιεχομένου 3"/>
          <p:cNvSpPr>
            <a:spLocks noGrp="1"/>
          </p:cNvSpPr>
          <p:nvPr>
            <p:ph sz="half" idx="2"/>
          </p:nvPr>
        </p:nvSpPr>
        <p:spPr>
          <a:xfrm>
            <a:off x="6197600" y="2249427"/>
            <a:ext cx="5384800" cy="4341875"/>
          </a:xfrm>
        </p:spPr>
        <p:txBody>
          <a:bodyPr rtlCol="0"/>
          <a:lstStyle>
            <a:lvl1pPr>
              <a:defRPr sz="2000"/>
            </a:lvl1pPr>
            <a:lvl2pPr>
              <a:defRPr sz="1900"/>
            </a:lvl2pPr>
            <a:lvl3pPr>
              <a:defRPr sz="1800"/>
            </a:lvl3pPr>
            <a:lvl4pPr>
              <a:defRPr sz="1800"/>
            </a:lvl4pPr>
            <a:lvl5pPr>
              <a:defRPr sz="1800"/>
            </a:lvl5pPr>
          </a:lstStyle>
          <a:p>
            <a:pPr lvl="0" rtl="0" eaLnBrk="1" latinLnBrk="0" hangingPunct="1"/>
            <a:r>
              <a:rPr lang="el-GR" noProof="0"/>
              <a:t>Επεξεργασία στυλ υποδείγματος κειμένου</a:t>
            </a:r>
          </a:p>
          <a:p>
            <a:pPr lvl="1" rtl="0" eaLnBrk="1" latinLnBrk="0" hangingPunct="1"/>
            <a:r>
              <a:rPr lang="el-GR" noProof="0"/>
              <a:t>Δεύτερου επιπέδου</a:t>
            </a:r>
          </a:p>
          <a:p>
            <a:pPr lvl="2" rtl="0" eaLnBrk="1" latinLnBrk="0" hangingPunct="1"/>
            <a:r>
              <a:rPr lang="el-GR" noProof="0"/>
              <a:t>Τρίτου επιπέδου</a:t>
            </a:r>
          </a:p>
          <a:p>
            <a:pPr lvl="3" rtl="0" eaLnBrk="1" latinLnBrk="0" hangingPunct="1"/>
            <a:r>
              <a:rPr lang="el-GR" noProof="0"/>
              <a:t>Τέταρτου επιπέδου</a:t>
            </a:r>
          </a:p>
          <a:p>
            <a:pPr lvl="4" rtl="0" eaLnBrk="1" latinLnBrk="0" hangingPunct="1"/>
            <a:r>
              <a:rPr lang="el-GR" noProof="0"/>
              <a:t>Πέμπτου επιπέδου</a:t>
            </a:r>
            <a:endParaRPr kumimoji="0" lang="el-GR" noProof="0" dirty="0"/>
          </a:p>
        </p:txBody>
      </p:sp>
      <p:sp>
        <p:nvSpPr>
          <p:cNvPr id="6" name="Θέση υποσέλιδου 5"/>
          <p:cNvSpPr>
            <a:spLocks noGrp="1"/>
          </p:cNvSpPr>
          <p:nvPr>
            <p:ph type="ftr" sz="quarter" idx="11"/>
          </p:nvPr>
        </p:nvSpPr>
        <p:spPr/>
        <p:txBody>
          <a:bodyPr rtlCol="0"/>
          <a:lstStyle/>
          <a:p>
            <a:pPr rtl="0"/>
            <a:r>
              <a:rPr lang="el-GR" noProof="0" dirty="0"/>
              <a:t> Η Βαρύτητα</a:t>
            </a:r>
          </a:p>
        </p:txBody>
      </p:sp>
      <p:sp>
        <p:nvSpPr>
          <p:cNvPr id="5" name="Θέση ημερομηνίας 4"/>
          <p:cNvSpPr>
            <a:spLocks noGrp="1"/>
          </p:cNvSpPr>
          <p:nvPr>
            <p:ph type="dt" sz="half" idx="10"/>
          </p:nvPr>
        </p:nvSpPr>
        <p:spPr/>
        <p:txBody>
          <a:bodyPr rtlCol="0"/>
          <a:lstStyle/>
          <a:p>
            <a:pPr rtl="0"/>
            <a:fld id="{22A8AF66-7D5E-4A31-B1B4-A9318B954076}" type="datetime1">
              <a:rPr lang="el-GR" noProof="0" smtClean="0"/>
              <a:t>23/04/2018</a:t>
            </a:fld>
            <a:endParaRPr lang="el-GR" noProof="0" dirty="0"/>
          </a:p>
        </p:txBody>
      </p:sp>
      <p:sp>
        <p:nvSpPr>
          <p:cNvPr id="7" name="Θέση αριθμού διαφάνειας 6"/>
          <p:cNvSpPr>
            <a:spLocks noGrp="1"/>
          </p:cNvSpPr>
          <p:nvPr>
            <p:ph type="sldNum" sz="quarter" idx="12"/>
          </p:nvPr>
        </p:nvSpPr>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508000" y="1143000"/>
            <a:ext cx="11176001" cy="1069848"/>
          </a:xfrm>
        </p:spPr>
        <p:txBody>
          <a:bodyPr rtlCol="0" anchor="ctr"/>
          <a:lstStyle>
            <a:lvl1pPr>
              <a:defRPr sz="4000" b="0" i="0" cap="none" baseline="0"/>
            </a:lvl1pPr>
          </a:lstStyle>
          <a:p>
            <a:pPr rtl="0"/>
            <a:r>
              <a:rPr lang="el-GR" noProof="0"/>
              <a:t>Κάντε κλικ για να επεξεργαστείτε τον τίτλο υποδείγματος</a:t>
            </a:r>
            <a:endParaRPr lang="el-GR" noProof="0" dirty="0"/>
          </a:p>
        </p:txBody>
      </p:sp>
      <p:sp>
        <p:nvSpPr>
          <p:cNvPr id="3" name="Θέση κειμένου 2"/>
          <p:cNvSpPr>
            <a:spLocks noGrp="1"/>
          </p:cNvSpPr>
          <p:nvPr>
            <p:ph type="body" idx="1"/>
          </p:nvPr>
        </p:nvSpPr>
        <p:spPr>
          <a:xfrm>
            <a:off x="508000" y="2244970"/>
            <a:ext cx="5388865" cy="457200"/>
          </a:xfrm>
          <a:solidFill>
            <a:schemeClr val="accent2">
              <a:lumMod val="60000"/>
              <a:lumOff val="40000"/>
              <a:alpha val="25000"/>
            </a:schemeClr>
          </a:solidFill>
          <a:ln w="12700">
            <a:solidFill>
              <a:schemeClr val="accent2"/>
            </a:solidFill>
          </a:ln>
        </p:spPr>
        <p:txBody>
          <a:bodyPr rtlCol="0" anchor="ctr">
            <a:noAutofit/>
          </a:bodyPr>
          <a:lstStyle>
            <a:lvl1pPr marL="45721" indent="0">
              <a:buNone/>
              <a:defRPr sz="1900" b="1">
                <a:solidFill>
                  <a:schemeClr val="tx1">
                    <a:tint val="95000"/>
                  </a:schemeClr>
                </a:solidFill>
              </a:defRPr>
            </a:lvl1pPr>
            <a:lvl2pPr>
              <a:buNone/>
              <a:defRPr sz="2000" b="1"/>
            </a:lvl2pPr>
            <a:lvl3pPr>
              <a:buNone/>
              <a:defRPr sz="1800" b="1"/>
            </a:lvl3pPr>
            <a:lvl4pPr>
              <a:buNone/>
              <a:defRPr sz="1601" b="1"/>
            </a:lvl4pPr>
            <a:lvl5pPr>
              <a:buNone/>
              <a:defRPr sz="1601" b="1"/>
            </a:lvl5pPr>
          </a:lstStyle>
          <a:p>
            <a:pPr lvl="0" rtl="0" eaLnBrk="1" latinLnBrk="0" hangingPunct="1"/>
            <a:r>
              <a:rPr lang="el-GR" noProof="0"/>
              <a:t>Επεξεργασία στυλ υποδείγματος κειμένου</a:t>
            </a:r>
          </a:p>
        </p:txBody>
      </p:sp>
      <p:sp>
        <p:nvSpPr>
          <p:cNvPr id="5" name="Θέση περιεχομένου 4"/>
          <p:cNvSpPr>
            <a:spLocks noGrp="1"/>
          </p:cNvSpPr>
          <p:nvPr>
            <p:ph sz="quarter" idx="2"/>
          </p:nvPr>
        </p:nvSpPr>
        <p:spPr>
          <a:xfrm>
            <a:off x="508000" y="2708519"/>
            <a:ext cx="5388865" cy="3886200"/>
          </a:xfrm>
        </p:spPr>
        <p:txBody>
          <a:bodyPr rtlCol="0"/>
          <a:lstStyle>
            <a:lvl1pPr>
              <a:defRPr sz="2000"/>
            </a:lvl1pPr>
            <a:lvl2pPr>
              <a:defRPr sz="2000"/>
            </a:lvl2pPr>
            <a:lvl3pPr>
              <a:defRPr sz="1800"/>
            </a:lvl3pPr>
            <a:lvl4pPr>
              <a:defRPr sz="1601"/>
            </a:lvl4pPr>
            <a:lvl5pPr>
              <a:defRPr sz="1601"/>
            </a:lvl5pPr>
          </a:lstStyle>
          <a:p>
            <a:pPr lvl="0" rtl="0" eaLnBrk="1" latinLnBrk="0" hangingPunct="1"/>
            <a:r>
              <a:rPr lang="el-GR" noProof="0"/>
              <a:t>Επεξεργασία στυλ υποδείγματος κειμένου</a:t>
            </a:r>
          </a:p>
          <a:p>
            <a:pPr lvl="1" rtl="0" eaLnBrk="1" latinLnBrk="0" hangingPunct="1"/>
            <a:r>
              <a:rPr lang="el-GR" noProof="0"/>
              <a:t>Δεύτερου επιπέδου</a:t>
            </a:r>
          </a:p>
          <a:p>
            <a:pPr lvl="2" rtl="0" eaLnBrk="1" latinLnBrk="0" hangingPunct="1"/>
            <a:r>
              <a:rPr lang="el-GR" noProof="0"/>
              <a:t>Τρίτου επιπέδου</a:t>
            </a:r>
          </a:p>
          <a:p>
            <a:pPr lvl="3" rtl="0" eaLnBrk="1" latinLnBrk="0" hangingPunct="1"/>
            <a:r>
              <a:rPr lang="el-GR" noProof="0"/>
              <a:t>Τέταρτου επιπέδου</a:t>
            </a:r>
          </a:p>
          <a:p>
            <a:pPr lvl="4" rtl="0" eaLnBrk="1" latinLnBrk="0" hangingPunct="1"/>
            <a:r>
              <a:rPr lang="el-GR" noProof="0"/>
              <a:t>Πέμπτου επιπέδου</a:t>
            </a:r>
            <a:endParaRPr kumimoji="0" lang="el-GR" noProof="0" dirty="0"/>
          </a:p>
        </p:txBody>
      </p:sp>
      <p:sp>
        <p:nvSpPr>
          <p:cNvPr id="4" name="Θέση κειμένου 3"/>
          <p:cNvSpPr>
            <a:spLocks noGrp="1"/>
          </p:cNvSpPr>
          <p:nvPr>
            <p:ph type="body" sz="half" idx="3"/>
          </p:nvPr>
        </p:nvSpPr>
        <p:spPr>
          <a:xfrm>
            <a:off x="6294969" y="2244970"/>
            <a:ext cx="5389033" cy="457200"/>
          </a:xfrm>
          <a:solidFill>
            <a:schemeClr val="accent2">
              <a:lumMod val="60000"/>
              <a:lumOff val="40000"/>
              <a:alpha val="25000"/>
            </a:schemeClr>
          </a:solidFill>
          <a:ln w="12700">
            <a:solidFill>
              <a:schemeClr val="accent2"/>
            </a:solidFill>
          </a:ln>
        </p:spPr>
        <p:txBody>
          <a:bodyPr rtlCol="0" anchor="ctr">
            <a:noAutofit/>
          </a:bodyPr>
          <a:lstStyle>
            <a:lvl1pPr marL="45721" indent="0">
              <a:buNone/>
              <a:defRPr sz="1900" b="1">
                <a:solidFill>
                  <a:schemeClr val="tx1">
                    <a:tint val="95000"/>
                  </a:schemeClr>
                </a:solidFill>
              </a:defRPr>
            </a:lvl1pPr>
            <a:lvl2pPr>
              <a:buNone/>
              <a:defRPr sz="2000" b="1"/>
            </a:lvl2pPr>
            <a:lvl3pPr>
              <a:buNone/>
              <a:defRPr sz="1800" b="1"/>
            </a:lvl3pPr>
            <a:lvl4pPr>
              <a:buNone/>
              <a:defRPr sz="1601" b="1"/>
            </a:lvl4pPr>
            <a:lvl5pPr>
              <a:buNone/>
              <a:defRPr sz="1601" b="1"/>
            </a:lvl5pPr>
          </a:lstStyle>
          <a:p>
            <a:pPr lvl="0" rtl="0" eaLnBrk="1" latinLnBrk="0" hangingPunct="1"/>
            <a:r>
              <a:rPr lang="el-GR" noProof="0"/>
              <a:t>Επεξεργασία στυλ υποδείγματος κειμένου</a:t>
            </a:r>
          </a:p>
        </p:txBody>
      </p:sp>
      <p:sp>
        <p:nvSpPr>
          <p:cNvPr id="6" name="Θέση περιεχομένου 5"/>
          <p:cNvSpPr>
            <a:spLocks noGrp="1"/>
          </p:cNvSpPr>
          <p:nvPr>
            <p:ph sz="quarter" idx="4"/>
          </p:nvPr>
        </p:nvSpPr>
        <p:spPr>
          <a:xfrm>
            <a:off x="6291074" y="2708519"/>
            <a:ext cx="5389033" cy="3886200"/>
          </a:xfrm>
        </p:spPr>
        <p:txBody>
          <a:bodyPr rtlCol="0"/>
          <a:lstStyle>
            <a:lvl1pPr>
              <a:defRPr sz="2000"/>
            </a:lvl1pPr>
            <a:lvl2pPr>
              <a:defRPr sz="2000"/>
            </a:lvl2pPr>
            <a:lvl3pPr>
              <a:defRPr sz="1800"/>
            </a:lvl3pPr>
            <a:lvl4pPr>
              <a:defRPr sz="1601"/>
            </a:lvl4pPr>
            <a:lvl5pPr>
              <a:defRPr sz="1601"/>
            </a:lvl5pPr>
          </a:lstStyle>
          <a:p>
            <a:pPr lvl="0" rtl="0" eaLnBrk="1" latinLnBrk="0" hangingPunct="1"/>
            <a:r>
              <a:rPr lang="el-GR" noProof="0"/>
              <a:t>Επεξεργασία στυλ υποδείγματος κειμένου</a:t>
            </a:r>
          </a:p>
          <a:p>
            <a:pPr lvl="1" rtl="0" eaLnBrk="1" latinLnBrk="0" hangingPunct="1"/>
            <a:r>
              <a:rPr lang="el-GR" noProof="0"/>
              <a:t>Δεύτερου επιπέδου</a:t>
            </a:r>
          </a:p>
          <a:p>
            <a:pPr lvl="2" rtl="0" eaLnBrk="1" latinLnBrk="0" hangingPunct="1"/>
            <a:r>
              <a:rPr lang="el-GR" noProof="0"/>
              <a:t>Τρίτου επιπέδου</a:t>
            </a:r>
          </a:p>
          <a:p>
            <a:pPr lvl="3" rtl="0" eaLnBrk="1" latinLnBrk="0" hangingPunct="1"/>
            <a:r>
              <a:rPr lang="el-GR" noProof="0"/>
              <a:t>Τέταρτου επιπέδου</a:t>
            </a:r>
          </a:p>
          <a:p>
            <a:pPr lvl="4" rtl="0" eaLnBrk="1" latinLnBrk="0" hangingPunct="1"/>
            <a:r>
              <a:rPr lang="el-GR" noProof="0"/>
              <a:t>Πέμπτου επιπέδου</a:t>
            </a:r>
            <a:endParaRPr kumimoji="0" lang="el-GR" noProof="0" dirty="0"/>
          </a:p>
        </p:txBody>
      </p:sp>
      <p:sp>
        <p:nvSpPr>
          <p:cNvPr id="28" name="Θέση υποσέλιδου 27"/>
          <p:cNvSpPr>
            <a:spLocks noGrp="1"/>
          </p:cNvSpPr>
          <p:nvPr>
            <p:ph type="ftr" sz="quarter" idx="12"/>
          </p:nvPr>
        </p:nvSpPr>
        <p:spPr/>
        <p:txBody>
          <a:bodyPr rtlCol="0"/>
          <a:lstStyle/>
          <a:p>
            <a:pPr rtl="0"/>
            <a:r>
              <a:rPr lang="el-GR" noProof="0" dirty="0"/>
              <a:t> Η Βαρύτητα</a:t>
            </a:r>
          </a:p>
        </p:txBody>
      </p:sp>
      <p:sp>
        <p:nvSpPr>
          <p:cNvPr id="26" name="Θέση ημερομηνίας 25"/>
          <p:cNvSpPr>
            <a:spLocks noGrp="1"/>
          </p:cNvSpPr>
          <p:nvPr>
            <p:ph type="dt" sz="half" idx="10"/>
          </p:nvPr>
        </p:nvSpPr>
        <p:spPr/>
        <p:txBody>
          <a:bodyPr rtlCol="0"/>
          <a:lstStyle/>
          <a:p>
            <a:pPr rtl="0"/>
            <a:fld id="{0D232669-8E11-4F38-935A-58143BB85605}" type="datetime1">
              <a:rPr lang="el-GR" noProof="0" smtClean="0"/>
              <a:t>23/04/2018</a:t>
            </a:fld>
            <a:endParaRPr lang="el-GR" noProof="0" dirty="0"/>
          </a:p>
        </p:txBody>
      </p:sp>
      <p:sp>
        <p:nvSpPr>
          <p:cNvPr id="27" name="Θέση αριθμού διαφάνειας 26"/>
          <p:cNvSpPr>
            <a:spLocks noGrp="1"/>
          </p:cNvSpPr>
          <p:nvPr>
            <p:ph type="sldNum" sz="quarter" idx="11"/>
          </p:nvPr>
        </p:nvSpPr>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a:xfrm>
            <a:off x="609601" y="1143000"/>
            <a:ext cx="10972800" cy="1069848"/>
          </a:xfrm>
        </p:spPr>
        <p:txBody>
          <a:bodyPr rtlCol="0" anchor="ctr"/>
          <a:lstStyle>
            <a:lvl1pPr>
              <a:defRPr sz="4000">
                <a:solidFill>
                  <a:schemeClr val="tx2"/>
                </a:solidFill>
              </a:defRPr>
            </a:lvl1pPr>
          </a:lstStyle>
          <a:p>
            <a:pPr rtl="0"/>
            <a:r>
              <a:rPr lang="el-GR" noProof="0"/>
              <a:t>Κάντε κλικ για να επεξεργαστείτε τον τίτλο υποδείγματος</a:t>
            </a:r>
            <a:endParaRPr lang="el-GR" noProof="0" dirty="0"/>
          </a:p>
        </p:txBody>
      </p:sp>
      <p:sp>
        <p:nvSpPr>
          <p:cNvPr id="4" name="Θέση υποσέλιδου 3"/>
          <p:cNvSpPr>
            <a:spLocks noGrp="1"/>
          </p:cNvSpPr>
          <p:nvPr>
            <p:ph type="ftr" sz="quarter" idx="11"/>
          </p:nvPr>
        </p:nvSpPr>
        <p:spPr>
          <a:xfrm>
            <a:off x="7010400" y="612648"/>
            <a:ext cx="1767840" cy="457200"/>
          </a:xfrm>
        </p:spPr>
        <p:txBody>
          <a:bodyPr rtlCol="0"/>
          <a:lstStyle/>
          <a:p>
            <a:pPr rtl="0"/>
            <a:r>
              <a:rPr lang="el-GR" noProof="0" dirty="0"/>
              <a:t> Η Βαρύτητα</a:t>
            </a:r>
          </a:p>
        </p:txBody>
      </p:sp>
      <p:sp>
        <p:nvSpPr>
          <p:cNvPr id="3" name="Θέση ημερομηνίας 2"/>
          <p:cNvSpPr>
            <a:spLocks noGrp="1"/>
          </p:cNvSpPr>
          <p:nvPr>
            <p:ph type="dt" sz="half" idx="10"/>
          </p:nvPr>
        </p:nvSpPr>
        <p:spPr>
          <a:xfrm>
            <a:off x="8778240" y="612648"/>
            <a:ext cx="1276353" cy="457200"/>
          </a:xfrm>
        </p:spPr>
        <p:txBody>
          <a:bodyPr rtlCol="0"/>
          <a:lstStyle/>
          <a:p>
            <a:pPr rtl="0"/>
            <a:fld id="{410EDF58-538F-48A6-B86F-2F9EC9B60EDA}" type="datetime1">
              <a:rPr lang="el-GR" noProof="0" smtClean="0"/>
              <a:t>23/04/2018</a:t>
            </a:fld>
            <a:endParaRPr lang="el-GR" noProof="0" dirty="0"/>
          </a:p>
        </p:txBody>
      </p:sp>
      <p:sp>
        <p:nvSpPr>
          <p:cNvPr id="5" name="Θέση αριθμού διαφάνειας 4"/>
          <p:cNvSpPr>
            <a:spLocks noGrp="1"/>
          </p:cNvSpPr>
          <p:nvPr>
            <p:ph type="sldNum" sz="quarter" idx="12"/>
          </p:nvPr>
        </p:nvSpPr>
        <p:spPr>
          <a:xfrm>
            <a:off x="10899648" y="2272"/>
            <a:ext cx="1016001" cy="365760"/>
          </a:xfrm>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3" name="Θέση υποσέλιδου 2"/>
          <p:cNvSpPr>
            <a:spLocks noGrp="1"/>
          </p:cNvSpPr>
          <p:nvPr>
            <p:ph type="ftr" sz="quarter" idx="11"/>
          </p:nvPr>
        </p:nvSpPr>
        <p:spPr/>
        <p:txBody>
          <a:bodyPr rtlCol="0"/>
          <a:lstStyle/>
          <a:p>
            <a:pPr rtl="0"/>
            <a:r>
              <a:rPr lang="el-GR" noProof="0" dirty="0"/>
              <a:t> Η Βαρύτητα</a:t>
            </a:r>
          </a:p>
        </p:txBody>
      </p:sp>
      <p:sp>
        <p:nvSpPr>
          <p:cNvPr id="2" name="Θέση ημερομηνίας 1"/>
          <p:cNvSpPr>
            <a:spLocks noGrp="1"/>
          </p:cNvSpPr>
          <p:nvPr>
            <p:ph type="dt" sz="half" idx="10"/>
          </p:nvPr>
        </p:nvSpPr>
        <p:spPr/>
        <p:txBody>
          <a:bodyPr rtlCol="0"/>
          <a:lstStyle/>
          <a:p>
            <a:pPr rtl="0"/>
            <a:fld id="{7A3AF478-A640-499D-AEB2-43B322A9579E}" type="datetime1">
              <a:rPr lang="el-GR" noProof="0" smtClean="0"/>
              <a:t>23/04/2018</a:t>
            </a:fld>
            <a:endParaRPr lang="el-GR" noProof="0" dirty="0"/>
          </a:p>
        </p:txBody>
      </p:sp>
      <p:sp>
        <p:nvSpPr>
          <p:cNvPr id="4" name="Θέση αριθμού διαφάνειας 3"/>
          <p:cNvSpPr>
            <a:spLocks noGrp="1"/>
          </p:cNvSpPr>
          <p:nvPr>
            <p:ph type="sldNum" sz="quarter" idx="12"/>
          </p:nvPr>
        </p:nvSpPr>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a:xfrm>
            <a:off x="7137994" y="1101970"/>
            <a:ext cx="4511041" cy="877824"/>
          </a:xfrm>
        </p:spPr>
        <p:txBody>
          <a:bodyPr rtlCol="0" anchor="b"/>
          <a:lstStyle>
            <a:lvl1pPr algn="l">
              <a:buNone/>
              <a:defRPr sz="1800" b="1"/>
            </a:lvl1pPr>
          </a:lstStyle>
          <a:p>
            <a:pPr rtl="0"/>
            <a:r>
              <a:rPr lang="el-GR" noProof="0" dirty="0"/>
              <a:t>Επεξεργασία στυλ κύριου τίτλου</a:t>
            </a:r>
          </a:p>
        </p:txBody>
      </p:sp>
      <p:sp>
        <p:nvSpPr>
          <p:cNvPr id="4" name="Θέση περιεχομένου 3"/>
          <p:cNvSpPr>
            <a:spLocks noGrp="1"/>
          </p:cNvSpPr>
          <p:nvPr>
            <p:ph sz="half" idx="1"/>
          </p:nvPr>
        </p:nvSpPr>
        <p:spPr>
          <a:xfrm>
            <a:off x="203200" y="776289"/>
            <a:ext cx="6803137" cy="5805083"/>
          </a:xfrm>
        </p:spPr>
        <p:txBody>
          <a:bodyPr rtlCol="0"/>
          <a:lstStyle>
            <a:lvl1pPr>
              <a:defRPr sz="3200"/>
            </a:lvl1pPr>
            <a:lvl2pPr>
              <a:defRPr sz="2800"/>
            </a:lvl2pPr>
            <a:lvl3pPr>
              <a:defRPr sz="2400"/>
            </a:lvl3pPr>
            <a:lvl4pPr>
              <a:defRPr sz="2000"/>
            </a:lvl4pPr>
            <a:lvl5pPr>
              <a:defRPr sz="2000"/>
            </a:lvl5pPr>
          </a:lstStyle>
          <a:p>
            <a:pPr lvl="0" rtl="0" eaLnBrk="1" latinLnBrk="0" hangingPunct="1"/>
            <a:r>
              <a:rPr lang="el-GR" noProof="0"/>
              <a:t>Επεξεργασία στυλ υποδείγματος κειμένου</a:t>
            </a:r>
          </a:p>
          <a:p>
            <a:pPr lvl="1" rtl="0" eaLnBrk="1" latinLnBrk="0" hangingPunct="1"/>
            <a:r>
              <a:rPr lang="el-GR" noProof="0"/>
              <a:t>Δεύτερου επιπέδου</a:t>
            </a:r>
          </a:p>
          <a:p>
            <a:pPr lvl="2" rtl="0" eaLnBrk="1" latinLnBrk="0" hangingPunct="1"/>
            <a:r>
              <a:rPr lang="el-GR" noProof="0"/>
              <a:t>Τρίτου επιπέδου</a:t>
            </a:r>
          </a:p>
          <a:p>
            <a:pPr lvl="3" rtl="0" eaLnBrk="1" latinLnBrk="0" hangingPunct="1"/>
            <a:r>
              <a:rPr lang="el-GR" noProof="0"/>
              <a:t>Τέταρτου επιπέδου</a:t>
            </a:r>
          </a:p>
          <a:p>
            <a:pPr lvl="4" rtl="0" eaLnBrk="1" latinLnBrk="0" hangingPunct="1"/>
            <a:r>
              <a:rPr lang="el-GR" noProof="0"/>
              <a:t>Πέμπτου επιπέδου</a:t>
            </a:r>
            <a:endParaRPr kumimoji="0" lang="el-GR" noProof="0" dirty="0"/>
          </a:p>
        </p:txBody>
      </p:sp>
      <p:sp>
        <p:nvSpPr>
          <p:cNvPr id="3" name="Θέση κειμένου 2"/>
          <p:cNvSpPr>
            <a:spLocks noGrp="1"/>
          </p:cNvSpPr>
          <p:nvPr>
            <p:ph type="body" idx="2"/>
          </p:nvPr>
        </p:nvSpPr>
        <p:spPr>
          <a:xfrm>
            <a:off x="7137994" y="2010729"/>
            <a:ext cx="4511041" cy="4580573"/>
          </a:xfrm>
        </p:spPr>
        <p:txBody>
          <a:bodyPr rtlCol="0"/>
          <a:lstStyle>
            <a:lvl1pPr marL="9145" indent="0">
              <a:buNone/>
              <a:defRPr sz="1400"/>
            </a:lvl1pPr>
            <a:lvl2pPr>
              <a:buNone/>
              <a:defRPr sz="1200"/>
            </a:lvl2pPr>
            <a:lvl3pPr>
              <a:buNone/>
              <a:defRPr sz="1000"/>
            </a:lvl3pPr>
            <a:lvl4pPr>
              <a:buNone/>
              <a:defRPr sz="900"/>
            </a:lvl4pPr>
            <a:lvl5pPr>
              <a:buNone/>
              <a:defRPr sz="900"/>
            </a:lvl5pPr>
          </a:lstStyle>
          <a:p>
            <a:pPr lvl="0" rtl="0" eaLnBrk="1" latinLnBrk="0" hangingPunct="1"/>
            <a:r>
              <a:rPr lang="el-GR" noProof="0"/>
              <a:t>Επεξεργασία στυλ υποδείγματος κειμένου</a:t>
            </a:r>
          </a:p>
        </p:txBody>
      </p:sp>
      <p:sp>
        <p:nvSpPr>
          <p:cNvPr id="6" name="Θέση υποσέλιδου 5"/>
          <p:cNvSpPr>
            <a:spLocks noGrp="1"/>
          </p:cNvSpPr>
          <p:nvPr>
            <p:ph type="ftr" sz="quarter" idx="11"/>
          </p:nvPr>
        </p:nvSpPr>
        <p:spPr/>
        <p:txBody>
          <a:bodyPr rtlCol="0"/>
          <a:lstStyle/>
          <a:p>
            <a:pPr rtl="0"/>
            <a:r>
              <a:rPr lang="el-GR" noProof="0" dirty="0"/>
              <a:t> Η Βαρύτητα</a:t>
            </a:r>
          </a:p>
        </p:txBody>
      </p:sp>
      <p:sp>
        <p:nvSpPr>
          <p:cNvPr id="5" name="Θέση ημερομηνίας 4"/>
          <p:cNvSpPr>
            <a:spLocks noGrp="1"/>
          </p:cNvSpPr>
          <p:nvPr>
            <p:ph type="dt" sz="half" idx="10"/>
          </p:nvPr>
        </p:nvSpPr>
        <p:spPr/>
        <p:txBody>
          <a:bodyPr rtlCol="0"/>
          <a:lstStyle/>
          <a:p>
            <a:pPr rtl="0"/>
            <a:fld id="{75D2538C-6E20-4781-A18E-68D3FF8FA3FD}" type="datetime1">
              <a:rPr lang="el-GR" noProof="0" smtClean="0"/>
              <a:t>23/04/2018</a:t>
            </a:fld>
            <a:endParaRPr lang="el-GR" noProof="0" dirty="0"/>
          </a:p>
        </p:txBody>
      </p:sp>
      <p:sp>
        <p:nvSpPr>
          <p:cNvPr id="7" name="Θέση αριθμού διαφάνειας 6"/>
          <p:cNvSpPr>
            <a:spLocks noGrp="1"/>
          </p:cNvSpPr>
          <p:nvPr>
            <p:ph type="sldNum" sz="quarter" idx="12"/>
          </p:nvPr>
        </p:nvSpPr>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7253913" y="1109162"/>
            <a:ext cx="782404" cy="4681637"/>
          </a:xfrm>
        </p:spPr>
        <p:txBody>
          <a:bodyPr vert="vert270" lIns="45720" tIns="0" rIns="45720" rtlCol="0" anchor="t"/>
          <a:lstStyle>
            <a:lvl1pPr algn="ctr">
              <a:buNone/>
              <a:defRPr sz="2000" b="1"/>
            </a:lvl1pPr>
          </a:lstStyle>
          <a:p>
            <a:pPr rtl="0"/>
            <a:r>
              <a:rPr lang="el-GR" noProof="0"/>
              <a:t>Κάντε κλικ για να επεξεργαστείτε τον τίτλο υποδείγματος</a:t>
            </a:r>
            <a:endParaRPr lang="el-GR" noProof="0" dirty="0"/>
          </a:p>
        </p:txBody>
      </p:sp>
      <p:sp>
        <p:nvSpPr>
          <p:cNvPr id="3" name="Θέση εικόνας 2" descr="Ένα κενό πλαίσιο κράτησης θέσης για να προσθέσετε μια εικόνα. Κάντε κλικ στο πλαίσιο κράτησης θέσης και επιλέξτε την εικόνα που θέλετε να προσθέσετε"/>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rtlCol="0"/>
          <a:lstStyle>
            <a:lvl1pPr marL="0" indent="0">
              <a:buNone/>
              <a:defRPr sz="3200"/>
            </a:lvl1pPr>
          </a:lstStyle>
          <a:p>
            <a:pPr rtl="0"/>
            <a:r>
              <a:rPr lang="el-GR" noProof="0" dirty="0"/>
              <a:t>Κάντε κλικ στο εικονίδιο για να προσθέσετε εικόνα</a:t>
            </a:r>
            <a:endParaRPr kumimoji="0" lang="el-GR" noProof="0" dirty="0"/>
          </a:p>
        </p:txBody>
      </p:sp>
      <p:sp>
        <p:nvSpPr>
          <p:cNvPr id="4" name="Θέση κειμένου 3"/>
          <p:cNvSpPr>
            <a:spLocks noGrp="1"/>
          </p:cNvSpPr>
          <p:nvPr>
            <p:ph type="body" sz="half" idx="2"/>
          </p:nvPr>
        </p:nvSpPr>
        <p:spPr>
          <a:xfrm>
            <a:off x="8117924" y="3274311"/>
            <a:ext cx="3454401" cy="2516489"/>
          </a:xfrm>
        </p:spPr>
        <p:txBody>
          <a:bodyPr lIns="0" tIns="0" rIns="45720" rtlCol="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rtl="0" eaLnBrk="1" latinLnBrk="0" hangingPunct="1"/>
            <a:r>
              <a:rPr lang="el-GR" noProof="0"/>
              <a:t>Επεξεργασία στυλ υποδείγματος κειμένου</a:t>
            </a:r>
          </a:p>
        </p:txBody>
      </p:sp>
      <p:sp>
        <p:nvSpPr>
          <p:cNvPr id="6" name="Θέση υποσέλιδου 5"/>
          <p:cNvSpPr>
            <a:spLocks noGrp="1"/>
          </p:cNvSpPr>
          <p:nvPr>
            <p:ph type="ftr" sz="quarter" idx="11"/>
          </p:nvPr>
        </p:nvSpPr>
        <p:spPr/>
        <p:txBody>
          <a:bodyPr rtlCol="0"/>
          <a:lstStyle/>
          <a:p>
            <a:pPr rtl="0"/>
            <a:r>
              <a:rPr lang="el-GR" noProof="0" dirty="0"/>
              <a:t> Η Βαρύτητα</a:t>
            </a:r>
          </a:p>
        </p:txBody>
      </p:sp>
      <p:sp>
        <p:nvSpPr>
          <p:cNvPr id="5" name="Θέση ημερομηνίας 4"/>
          <p:cNvSpPr>
            <a:spLocks noGrp="1"/>
          </p:cNvSpPr>
          <p:nvPr>
            <p:ph type="dt" sz="half" idx="10"/>
          </p:nvPr>
        </p:nvSpPr>
        <p:spPr/>
        <p:txBody>
          <a:bodyPr rtlCol="0"/>
          <a:lstStyle/>
          <a:p>
            <a:pPr rtl="0"/>
            <a:fld id="{17FFD108-6740-4162-8391-997DE045C400}" type="datetime1">
              <a:rPr lang="el-GR" noProof="0" smtClean="0"/>
              <a:t>23/04/2018</a:t>
            </a:fld>
            <a:endParaRPr lang="el-GR" noProof="0" dirty="0"/>
          </a:p>
        </p:txBody>
      </p:sp>
      <p:sp>
        <p:nvSpPr>
          <p:cNvPr id="7" name="Θέση αριθμού διαφάνειας 6"/>
          <p:cNvSpPr>
            <a:spLocks noGrp="1"/>
          </p:cNvSpPr>
          <p:nvPr>
            <p:ph type="sldNum" sz="quarter" idx="12"/>
          </p:nvPr>
        </p:nvSpPr>
        <p:spPr/>
        <p:txBody>
          <a:bodyPr rtlCol="0"/>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Ορθογώνιο 27"/>
          <p:cNvSpPr/>
          <p:nvPr/>
        </p:nvSpPr>
        <p:spPr>
          <a:xfrm>
            <a:off x="1" y="366821"/>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29" name="Ορθογώνιο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30" name="Ορθογώνιο 29"/>
          <p:cNvSpPr/>
          <p:nvPr/>
        </p:nvSpPr>
        <p:spPr>
          <a:xfrm>
            <a:off x="2" y="308279"/>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31" name="Ορθογώνιο 30"/>
          <p:cNvSpPr/>
          <p:nvPr/>
        </p:nvSpPr>
        <p:spPr>
          <a:xfrm flipV="1">
            <a:off x="7213578" y="360249"/>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32" name="Ορθογώνιο 31"/>
          <p:cNvSpPr/>
          <p:nvPr/>
        </p:nvSpPr>
        <p:spPr>
          <a:xfrm flipV="1">
            <a:off x="7213602" y="440115"/>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useBgFill="1">
        <p:nvSpPr>
          <p:cNvPr id="33" name="Στρογγυλεμένο ορθογώνιο 32"/>
          <p:cNvSpPr/>
          <p:nvPr/>
        </p:nvSpPr>
        <p:spPr bwMode="white">
          <a:xfrm>
            <a:off x="7209786"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useBgFill="1">
        <p:nvSpPr>
          <p:cNvPr id="34" name="Στρογγυλεμένο ορθογώνιο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35" name="Ορθογώνιο 34"/>
          <p:cNvSpPr/>
          <p:nvPr/>
        </p:nvSpPr>
        <p:spPr bwMode="invGray">
          <a:xfrm>
            <a:off x="12113289"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36" name="Ορθογώνιο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37" name="Ορθογώνιο 36"/>
          <p:cNvSpPr/>
          <p:nvPr/>
        </p:nvSpPr>
        <p:spPr bwMode="invGray">
          <a:xfrm>
            <a:off x="12033905"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38" name="Ορθογώνιο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39" name="Ορθογώνιο 38"/>
          <p:cNvSpPr/>
          <p:nvPr/>
        </p:nvSpPr>
        <p:spPr bwMode="invGray">
          <a:xfrm>
            <a:off x="11887569" y="380"/>
            <a:ext cx="73153"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40" name="Ορθογώνιο 39"/>
          <p:cNvSpPr/>
          <p:nvPr/>
        </p:nvSpPr>
        <p:spPr bwMode="invGray">
          <a:xfrm>
            <a:off x="11831301"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l-GR" sz="1800" noProof="0" dirty="0"/>
          </a:p>
        </p:txBody>
      </p:sp>
      <p:sp>
        <p:nvSpPr>
          <p:cNvPr id="22" name="Θέση τίτλου 21"/>
          <p:cNvSpPr>
            <a:spLocks noGrp="1"/>
          </p:cNvSpPr>
          <p:nvPr>
            <p:ph type="title"/>
          </p:nvPr>
        </p:nvSpPr>
        <p:spPr>
          <a:xfrm>
            <a:off x="609601" y="1143000"/>
            <a:ext cx="10972800" cy="1066800"/>
          </a:xfrm>
          <a:prstGeom prst="rect">
            <a:avLst/>
          </a:prstGeom>
        </p:spPr>
        <p:txBody>
          <a:bodyPr vert="horz" rtlCol="0" anchor="ctr">
            <a:normAutofit/>
          </a:bodyPr>
          <a:lstStyle/>
          <a:p>
            <a:pPr rtl="0"/>
            <a:r>
              <a:rPr lang="el-GR" noProof="0" dirty="0"/>
              <a:t>Κάντε κλικ για να επεξεργαστείτε το Στυλ κύριου τίτλου</a:t>
            </a:r>
          </a:p>
        </p:txBody>
      </p:sp>
      <p:sp>
        <p:nvSpPr>
          <p:cNvPr id="13" name="Θέση κειμένου 12"/>
          <p:cNvSpPr>
            <a:spLocks noGrp="1"/>
          </p:cNvSpPr>
          <p:nvPr>
            <p:ph type="body" idx="1"/>
          </p:nvPr>
        </p:nvSpPr>
        <p:spPr>
          <a:xfrm>
            <a:off x="609601" y="2249424"/>
            <a:ext cx="10972800" cy="4325112"/>
          </a:xfrm>
          <a:prstGeom prst="rect">
            <a:avLst/>
          </a:prstGeom>
        </p:spPr>
        <p:txBody>
          <a:bodyPr vert="horz" rtlCol="0">
            <a:normAutofit/>
          </a:bodyPr>
          <a:lstStyle/>
          <a:p>
            <a:pPr lvl="0" rtl="0"/>
            <a:r>
              <a:rPr lang="el-GR" noProof="0" dirty="0"/>
              <a:t>Επεξεργασία στυλ κειμένου υποδείγματος</a:t>
            </a:r>
          </a:p>
          <a:p>
            <a:pPr lvl="1" rtl="0"/>
            <a:r>
              <a:rPr lang="el-GR" noProof="0" dirty="0"/>
              <a:t>Δεύτερου επιπέδου</a:t>
            </a:r>
          </a:p>
          <a:p>
            <a:pPr lvl="2" rtl="0"/>
            <a:r>
              <a:rPr lang="el-GR" noProof="0" dirty="0"/>
              <a:t>Τρίτου επιπέδου</a:t>
            </a:r>
          </a:p>
          <a:p>
            <a:pPr lvl="3" rtl="0"/>
            <a:r>
              <a:rPr lang="el-GR" noProof="0" dirty="0"/>
              <a:t>Τέταρτου επιπέδου</a:t>
            </a:r>
          </a:p>
          <a:p>
            <a:pPr lvl="4" rtl="0"/>
            <a:r>
              <a:rPr lang="el-GR" noProof="0" dirty="0"/>
              <a:t>Πέμπτου επιπέδου</a:t>
            </a:r>
          </a:p>
        </p:txBody>
      </p:sp>
      <p:sp>
        <p:nvSpPr>
          <p:cNvPr id="3" name="Θέση υποσέλιδου 2"/>
          <p:cNvSpPr>
            <a:spLocks noGrp="1"/>
          </p:cNvSpPr>
          <p:nvPr>
            <p:ph type="ftr" sz="quarter" idx="3"/>
          </p:nvPr>
        </p:nvSpPr>
        <p:spPr>
          <a:xfrm>
            <a:off x="7010400" y="612648"/>
            <a:ext cx="1767840" cy="457200"/>
          </a:xfrm>
          <a:prstGeom prst="rect">
            <a:avLst/>
          </a:prstGeom>
        </p:spPr>
        <p:txBody>
          <a:bodyPr vert="horz" rtlCol="0"/>
          <a:lstStyle>
            <a:lvl1pPr algn="r" eaLnBrk="1" latinLnBrk="0" hangingPunct="1">
              <a:defRPr kumimoji="0" sz="1100">
                <a:solidFill>
                  <a:schemeClr val="accent2">
                    <a:lumMod val="75000"/>
                  </a:schemeClr>
                </a:solidFill>
              </a:defRPr>
            </a:lvl1pPr>
          </a:lstStyle>
          <a:p>
            <a:pPr rtl="0"/>
            <a:r>
              <a:rPr lang="el-GR" noProof="0" dirty="0"/>
              <a:t> Η Βαρύτητα</a:t>
            </a:r>
          </a:p>
        </p:txBody>
      </p:sp>
      <p:sp>
        <p:nvSpPr>
          <p:cNvPr id="14" name="Θέση ημερομηνίας 13"/>
          <p:cNvSpPr>
            <a:spLocks noGrp="1"/>
          </p:cNvSpPr>
          <p:nvPr>
            <p:ph type="dt" sz="half" idx="2"/>
          </p:nvPr>
        </p:nvSpPr>
        <p:spPr>
          <a:xfrm>
            <a:off x="8782048" y="612648"/>
            <a:ext cx="1276353" cy="457200"/>
          </a:xfrm>
          <a:prstGeom prst="rect">
            <a:avLst/>
          </a:prstGeom>
        </p:spPr>
        <p:txBody>
          <a:bodyPr vert="horz" rtlCol="0"/>
          <a:lstStyle>
            <a:lvl1pPr algn="l" eaLnBrk="1" latinLnBrk="0" hangingPunct="1">
              <a:defRPr kumimoji="0" sz="1100">
                <a:solidFill>
                  <a:schemeClr val="accent2">
                    <a:lumMod val="75000"/>
                  </a:schemeClr>
                </a:solidFill>
              </a:defRPr>
            </a:lvl1pPr>
          </a:lstStyle>
          <a:p>
            <a:pPr rtl="0"/>
            <a:fld id="{AE75A1C2-72F4-421F-B99A-2BA9346E6288}" type="datetime1">
              <a:rPr lang="el-GR" noProof="0" smtClean="0"/>
              <a:t>23/04/2018</a:t>
            </a:fld>
            <a:endParaRPr lang="el-GR" noProof="0" dirty="0"/>
          </a:p>
        </p:txBody>
      </p:sp>
      <p:sp>
        <p:nvSpPr>
          <p:cNvPr id="23" name="Θέση αριθμού διαφάνειας 22"/>
          <p:cNvSpPr>
            <a:spLocks noGrp="1"/>
          </p:cNvSpPr>
          <p:nvPr>
            <p:ph type="sldNum" sz="quarter" idx="4"/>
          </p:nvPr>
        </p:nvSpPr>
        <p:spPr>
          <a:xfrm>
            <a:off x="10899648" y="2272"/>
            <a:ext cx="1016001" cy="365760"/>
          </a:xfrm>
          <a:prstGeom prst="rect">
            <a:avLst/>
          </a:prstGeom>
        </p:spPr>
        <p:txBody>
          <a:bodyPr vert="horz" rtlCol="0" anchor="b"/>
          <a:lstStyle>
            <a:lvl1pPr algn="r" eaLnBrk="1" latinLnBrk="0" hangingPunct="1">
              <a:defRPr kumimoji="0" sz="1800">
                <a:solidFill>
                  <a:srgbClr val="FFFFFF"/>
                </a:solidFill>
              </a:defRPr>
            </a:lvl1pPr>
          </a:lstStyle>
          <a:p>
            <a:pPr rtl="0"/>
            <a:fld id="{401CF334-2D5C-4859-84A6-CA7E6E43FAEB}" type="slidenum">
              <a:rPr lang="el-GR" noProof="0" smtClean="0"/>
              <a:t>‹#›</a:t>
            </a:fld>
            <a:endParaRPr lang="el-GR" noProof="0"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74" indent="-25604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94" indent="-246897"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79" indent="-219464"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621" indent="-201176"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941" indent="-182887"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406" indent="-182887"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70" indent="-182887" algn="l" rtl="0" eaLnBrk="1" latinLnBrk="0" hangingPunct="1">
        <a:spcBef>
          <a:spcPts val="300"/>
        </a:spcBef>
        <a:buClr>
          <a:schemeClr val="accent1">
            <a:lumMod val="50000"/>
          </a:schemeClr>
        </a:buClr>
        <a:buFont typeface="Wingdings 2" panose="05020102010507070707" pitchFamily="18" charset="2"/>
        <a:buChar char=""/>
        <a:defRPr kumimoji="0" sz="1601" kern="1200">
          <a:solidFill>
            <a:schemeClr val="tx2"/>
          </a:solidFill>
          <a:latin typeface="+mn-lt"/>
          <a:ea typeface="+mn-ea"/>
          <a:cs typeface="+mn-cs"/>
        </a:defRPr>
      </a:lvl7pPr>
      <a:lvl8pPr marL="2030046" indent="-182887"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366" indent="-182887"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18" algn="l" rtl="0" eaLnBrk="1" latinLnBrk="0" hangingPunct="1">
        <a:defRPr kumimoji="0" kern="1200">
          <a:solidFill>
            <a:schemeClr val="tx1"/>
          </a:solidFill>
          <a:latin typeface="+mn-lt"/>
          <a:ea typeface="+mn-ea"/>
          <a:cs typeface="+mn-cs"/>
        </a:defRPr>
      </a:lvl2pPr>
      <a:lvl3pPr marL="914435" algn="l" rtl="0" eaLnBrk="1" latinLnBrk="0" hangingPunct="1">
        <a:defRPr kumimoji="0" kern="1200">
          <a:solidFill>
            <a:schemeClr val="tx1"/>
          </a:solidFill>
          <a:latin typeface="+mn-lt"/>
          <a:ea typeface="+mn-ea"/>
          <a:cs typeface="+mn-cs"/>
        </a:defRPr>
      </a:lvl3pPr>
      <a:lvl4pPr marL="1371653" algn="l" rtl="0" eaLnBrk="1" latinLnBrk="0" hangingPunct="1">
        <a:defRPr kumimoji="0" kern="1200">
          <a:solidFill>
            <a:schemeClr val="tx1"/>
          </a:solidFill>
          <a:latin typeface="+mn-lt"/>
          <a:ea typeface="+mn-ea"/>
          <a:cs typeface="+mn-cs"/>
        </a:defRPr>
      </a:lvl4pPr>
      <a:lvl5pPr marL="1828870" algn="l" rtl="0" eaLnBrk="1" latinLnBrk="0" hangingPunct="1">
        <a:defRPr kumimoji="0" kern="1200">
          <a:solidFill>
            <a:schemeClr val="tx1"/>
          </a:solidFill>
          <a:latin typeface="+mn-lt"/>
          <a:ea typeface="+mn-ea"/>
          <a:cs typeface="+mn-cs"/>
        </a:defRPr>
      </a:lvl5pPr>
      <a:lvl6pPr marL="2286088" algn="l" rtl="0" eaLnBrk="1" latinLnBrk="0" hangingPunct="1">
        <a:defRPr kumimoji="0" kern="1200">
          <a:solidFill>
            <a:schemeClr val="tx1"/>
          </a:solidFill>
          <a:latin typeface="+mn-lt"/>
          <a:ea typeface="+mn-ea"/>
          <a:cs typeface="+mn-cs"/>
        </a:defRPr>
      </a:lvl6pPr>
      <a:lvl7pPr marL="2743305" algn="l" rtl="0" eaLnBrk="1" latinLnBrk="0" hangingPunct="1">
        <a:defRPr kumimoji="0" kern="1200">
          <a:solidFill>
            <a:schemeClr val="tx1"/>
          </a:solidFill>
          <a:latin typeface="+mn-lt"/>
          <a:ea typeface="+mn-ea"/>
          <a:cs typeface="+mn-cs"/>
        </a:defRPr>
      </a:lvl7pPr>
      <a:lvl8pPr marL="3200523" algn="l" rtl="0" eaLnBrk="1" latinLnBrk="0" hangingPunct="1">
        <a:defRPr kumimoji="0" kern="1200">
          <a:solidFill>
            <a:schemeClr val="tx1"/>
          </a:solidFill>
          <a:latin typeface="+mn-lt"/>
          <a:ea typeface="+mn-ea"/>
          <a:cs typeface="+mn-cs"/>
        </a:defRPr>
      </a:lvl8pPr>
      <a:lvl9pPr marL="3657741"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jp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4.jpe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41C4A526-A8F9-4658-A010-A3B934817006}"/>
              </a:ext>
            </a:extLst>
          </p:cNvPr>
          <p:cNvSpPr>
            <a:spLocks noGrp="1" noChangeAspect="1"/>
          </p:cNvSpPr>
          <p:nvPr>
            <p:ph type="title"/>
          </p:nvPr>
        </p:nvSpPr>
        <p:spPr>
          <a:xfrm>
            <a:off x="2169646" y="418714"/>
            <a:ext cx="9941697" cy="1066800"/>
          </a:xfrm>
          <a:solidFill>
            <a:schemeClr val="tx1"/>
          </a:solidFill>
          <a:ln>
            <a:gradFill>
              <a:gsLst>
                <a:gs pos="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5400000" algn="ctr" rotWithShape="0">
              <a:schemeClr val="bg1"/>
            </a:outerShdw>
          </a:effectLst>
        </p:spPr>
        <p:txBody>
          <a:bodyPr/>
          <a:lstStyle/>
          <a:p>
            <a:r>
              <a:rPr lang="el-GR" dirty="0">
                <a:solidFill>
                  <a:schemeClr val="bg1"/>
                </a:solidFill>
                <a:latin typeface="Times New Roman" panose="02020603050405020304" pitchFamily="18" charset="0"/>
                <a:cs typeface="Times New Roman" panose="02020603050405020304" pitchFamily="18" charset="0"/>
              </a:rPr>
              <a:t>Βαρύτητα (χρόνος)</a:t>
            </a:r>
          </a:p>
        </p:txBody>
      </p:sp>
      <p:sp useBgFill="1">
        <p:nvSpPr>
          <p:cNvPr id="3" name="Υπότιτλος 2"/>
          <p:cNvSpPr>
            <a:spLocks noGrp="1"/>
          </p:cNvSpPr>
          <p:nvPr>
            <p:ph idx="1"/>
          </p:nvPr>
        </p:nvSpPr>
        <p:spPr>
          <a:xfrm>
            <a:off x="0" y="1715026"/>
            <a:ext cx="11673947" cy="4648200"/>
          </a:xfrm>
        </p:spPr>
        <p:txBody>
          <a:bodyPr/>
          <a:lstStyle/>
          <a:p>
            <a:pPr marL="109732" indent="0" algn="just">
              <a:buNone/>
            </a:pPr>
            <a:endParaRPr lang="el-GR" dirty="0"/>
          </a:p>
          <a:p>
            <a:pPr marL="109732" indent="0" algn="just">
              <a:buNone/>
            </a:pPr>
            <a:r>
              <a:rPr lang="el-GR" dirty="0"/>
              <a:t>Πληροφορική και Νέες Τεχνολογίες</a:t>
            </a:r>
          </a:p>
          <a:p>
            <a:pPr marL="109732" indent="0" algn="just">
              <a:buNone/>
            </a:pPr>
            <a:r>
              <a:rPr lang="el-GR" dirty="0"/>
              <a:t>2</a:t>
            </a:r>
            <a:r>
              <a:rPr lang="el-GR" baseline="30000" dirty="0"/>
              <a:t>η</a:t>
            </a:r>
            <a:r>
              <a:rPr lang="el-GR" dirty="0"/>
              <a:t> εργαστηριακή Άσκηση</a:t>
            </a:r>
          </a:p>
          <a:p>
            <a:pPr marL="109732" indent="0" algn="just">
              <a:buNone/>
            </a:pPr>
            <a:r>
              <a:rPr lang="el-GR" dirty="0"/>
              <a:t>Παπαδόπουλος Ευάγγελος</a:t>
            </a:r>
          </a:p>
          <a:p>
            <a:pPr marL="109732" indent="0" algn="just">
              <a:buNone/>
            </a:pPr>
            <a:r>
              <a:rPr lang="el-GR" dirty="0"/>
              <a:t>ΑΜ:2830</a:t>
            </a:r>
          </a:p>
        </p:txBody>
      </p:sp>
      <p:sp>
        <p:nvSpPr>
          <p:cNvPr id="9" name="Θέση υποσέλιδου 8">
            <a:extLst>
              <a:ext uri="{FF2B5EF4-FFF2-40B4-BE49-F238E27FC236}">
                <a16:creationId xmlns:a16="http://schemas.microsoft.com/office/drawing/2014/main" id="{CFE52AA4-2414-4D17-9527-21D2B2B49062}"/>
              </a:ext>
            </a:extLst>
          </p:cNvPr>
          <p:cNvSpPr>
            <a:spLocks noGrp="1"/>
          </p:cNvSpPr>
          <p:nvPr>
            <p:ph type="ftr" sz="quarter" idx="11"/>
          </p:nvPr>
        </p:nvSpPr>
        <p:spPr>
          <a:xfrm>
            <a:off x="930725" y="6263572"/>
            <a:ext cx="1767840" cy="465691"/>
          </a:xfrm>
        </p:spPr>
        <p:txBody>
          <a:bodyPr/>
          <a:lstStyle/>
          <a:p>
            <a:pPr algn="just" rtl="0"/>
            <a:endParaRPr lang="el-GR" sz="1300" noProof="0" dirty="0">
              <a:latin typeface="Times New Roman" panose="02020603050405020304" pitchFamily="18" charset="0"/>
              <a:cs typeface="Times New Roman" panose="02020603050405020304" pitchFamily="18" charset="0"/>
            </a:endParaRPr>
          </a:p>
          <a:p>
            <a:pPr algn="just" rtl="0"/>
            <a:r>
              <a:rPr lang="el-GR" sz="1300" noProof="0" dirty="0">
                <a:latin typeface="Times New Roman" panose="02020603050405020304" pitchFamily="18" charset="0"/>
                <a:cs typeface="Times New Roman" panose="02020603050405020304" pitchFamily="18" charset="0"/>
              </a:rPr>
              <a:t>Η Βαρύτητα</a:t>
            </a:r>
          </a:p>
        </p:txBody>
      </p:sp>
      <p:pic>
        <p:nvPicPr>
          <p:cNvPr id="13" name="Εικόνα 12">
            <a:extLst>
              <a:ext uri="{FF2B5EF4-FFF2-40B4-BE49-F238E27FC236}">
                <a16:creationId xmlns:a16="http://schemas.microsoft.com/office/drawing/2014/main" id="{6F0F34FC-030B-4FC0-AFC2-C1BB11E88A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52" t="5652" r="10402" b="678"/>
          <a:stretch/>
        </p:blipFill>
        <p:spPr>
          <a:xfrm>
            <a:off x="80657" y="607339"/>
            <a:ext cx="668418" cy="745828"/>
          </a:xfrm>
          <a:prstGeom prst="rect">
            <a:avLst/>
          </a:prstGeom>
        </p:spPr>
      </p:pic>
      <p:sp>
        <p:nvSpPr>
          <p:cNvPr id="15" name="TextBox 14">
            <a:extLst>
              <a:ext uri="{FF2B5EF4-FFF2-40B4-BE49-F238E27FC236}">
                <a16:creationId xmlns:a16="http://schemas.microsoft.com/office/drawing/2014/main" id="{C67BDC0B-955D-4708-9E08-D23DF17E63B9}"/>
              </a:ext>
            </a:extLst>
          </p:cNvPr>
          <p:cNvSpPr txBox="1"/>
          <p:nvPr/>
        </p:nvSpPr>
        <p:spPr>
          <a:xfrm>
            <a:off x="802471" y="752059"/>
            <a:ext cx="1447832" cy="400110"/>
          </a:xfrm>
          <a:prstGeom prst="rect">
            <a:avLst/>
          </a:prstGeom>
          <a:noFill/>
        </p:spPr>
        <p:txBody>
          <a:bodyPr wrap="none" rtlCol="0">
            <a:spAutoFit/>
          </a:bodyPr>
          <a:lstStyle/>
          <a:p>
            <a:pPr algn="just"/>
            <a:r>
              <a:rPr lang="el-GR" sz="1000" i="1" dirty="0">
                <a:latin typeface="Times New Roman" panose="02020603050405020304" pitchFamily="18" charset="0"/>
                <a:cs typeface="Times New Roman" panose="02020603050405020304" pitchFamily="18" charset="0"/>
              </a:rPr>
              <a:t>Παιδαγωγικό Τμήμα</a:t>
            </a:r>
          </a:p>
          <a:p>
            <a:pPr algn="just"/>
            <a:r>
              <a:rPr lang="el-GR" sz="1000" i="1" dirty="0">
                <a:latin typeface="Times New Roman" panose="02020603050405020304" pitchFamily="18" charset="0"/>
                <a:cs typeface="Times New Roman" panose="02020603050405020304" pitchFamily="18" charset="0"/>
              </a:rPr>
              <a:t>Δημοτικής Εκπαίδευσης</a:t>
            </a:r>
          </a:p>
        </p:txBody>
      </p:sp>
      <p:sp>
        <p:nvSpPr>
          <p:cNvPr id="18" name="TextBox 17">
            <a:extLst>
              <a:ext uri="{FF2B5EF4-FFF2-40B4-BE49-F238E27FC236}">
                <a16:creationId xmlns:a16="http://schemas.microsoft.com/office/drawing/2014/main" id="{E89027E5-5ADD-4EEF-9D01-EC88B9956AFF}"/>
              </a:ext>
            </a:extLst>
          </p:cNvPr>
          <p:cNvSpPr txBox="1"/>
          <p:nvPr/>
        </p:nvSpPr>
        <p:spPr>
          <a:xfrm>
            <a:off x="11673947" y="6439286"/>
            <a:ext cx="518053" cy="369332"/>
          </a:xfrm>
          <a:prstGeom prst="rect">
            <a:avLst/>
          </a:prstGeom>
          <a:noFill/>
        </p:spPr>
        <p:txBody>
          <a:bodyPr wrap="square" rtlCol="0">
            <a:spAutoFit/>
          </a:bodyPr>
          <a:lstStyle/>
          <a:p>
            <a:pPr algn="ctr"/>
            <a:r>
              <a:rPr lang="el-GR" dirty="0">
                <a:solidFill>
                  <a:schemeClr val="accent2"/>
                </a:solidFill>
              </a:rPr>
              <a:t>1</a:t>
            </a:r>
          </a:p>
        </p:txBody>
      </p:sp>
      <p:pic>
        <p:nvPicPr>
          <p:cNvPr id="10" name="Εικόνα 9">
            <a:extLst>
              <a:ext uri="{FF2B5EF4-FFF2-40B4-BE49-F238E27FC236}">
                <a16:creationId xmlns:a16="http://schemas.microsoft.com/office/drawing/2014/main" id="{C45DFB4E-EB6F-430B-91FA-B129F07480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9038" t="-110259" r="-8563" b="-5808"/>
          <a:stretch/>
        </p:blipFill>
        <p:spPr>
          <a:xfrm flipH="1">
            <a:off x="-3" y="4940711"/>
            <a:ext cx="1861457" cy="1917290"/>
          </a:xfrm>
          <a:prstGeom prst="rect">
            <a:avLst/>
          </a:prstGeom>
          <a:ln>
            <a:noFill/>
          </a:ln>
          <a:effectLst>
            <a:softEdge rad="112500"/>
          </a:effectLst>
        </p:spPr>
      </p:pic>
    </p:spTree>
    <p:extLst>
      <p:ext uri="{BB962C8B-B14F-4D97-AF65-F5344CB8AC3E}">
        <p14:creationId xmlns:p14="http://schemas.microsoft.com/office/powerpoint/2010/main" val="7063055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41C4A526-A8F9-4658-A010-A3B934817006}"/>
              </a:ext>
            </a:extLst>
          </p:cNvPr>
          <p:cNvSpPr>
            <a:spLocks noGrp="1" noChangeAspect="1"/>
          </p:cNvSpPr>
          <p:nvPr>
            <p:ph type="title"/>
          </p:nvPr>
        </p:nvSpPr>
        <p:spPr>
          <a:xfrm>
            <a:off x="2169646" y="418714"/>
            <a:ext cx="9941697" cy="1066800"/>
          </a:xfrm>
          <a:solidFill>
            <a:schemeClr val="tx1"/>
          </a:solidFill>
          <a:ln>
            <a:gradFill>
              <a:gsLst>
                <a:gs pos="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5400000" algn="ctr" rotWithShape="0">
              <a:schemeClr val="bg1"/>
            </a:outerShdw>
          </a:effectLst>
        </p:spPr>
        <p:txBody>
          <a:bodyPr/>
          <a:lstStyle/>
          <a:p>
            <a:r>
              <a:rPr lang="el-GR" dirty="0">
                <a:solidFill>
                  <a:schemeClr val="bg1"/>
                </a:solidFill>
                <a:latin typeface="Times New Roman" panose="02020603050405020304" pitchFamily="18" charset="0"/>
                <a:cs typeface="Times New Roman" panose="02020603050405020304" pitchFamily="18" charset="0"/>
              </a:rPr>
              <a:t>Η βαρύτητα </a:t>
            </a:r>
          </a:p>
        </p:txBody>
      </p:sp>
      <p:sp useBgFill="1">
        <p:nvSpPr>
          <p:cNvPr id="3" name="Υπότιτλος 2"/>
          <p:cNvSpPr>
            <a:spLocks noGrp="1"/>
          </p:cNvSpPr>
          <p:nvPr>
            <p:ph idx="1"/>
          </p:nvPr>
        </p:nvSpPr>
        <p:spPr>
          <a:xfrm>
            <a:off x="0" y="1791195"/>
            <a:ext cx="11673947" cy="4648200"/>
          </a:xfrm>
        </p:spPr>
        <p:txBody>
          <a:bodyPr>
            <a:normAutofit/>
          </a:bodyPr>
          <a:lstStyle/>
          <a:p>
            <a:pPr marL="109732" indent="0" algn="just">
              <a:buNone/>
            </a:pPr>
            <a:r>
              <a:rPr lang="el-GR" sz="2200" dirty="0">
                <a:latin typeface="Times New Roman" panose="02020603050405020304" pitchFamily="18" charset="0"/>
                <a:cs typeface="Times New Roman" panose="02020603050405020304" pitchFamily="18" charset="0"/>
              </a:rPr>
              <a:t>Στη φυσική, βαρύτητα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pPr marL="109732" indent="0" algn="just">
              <a:buNone/>
            </a:pPr>
            <a:r>
              <a:rPr lang="el-GR" sz="2200" dirty="0">
                <a:latin typeface="Times New Roman" panose="02020603050405020304" pitchFamily="18" charset="0"/>
                <a:cs typeface="Times New Roman" panose="02020603050405020304" pitchFamily="18" charset="0"/>
              </a:rPr>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9" name="Θέση υποσέλιδου 8">
            <a:extLst>
              <a:ext uri="{FF2B5EF4-FFF2-40B4-BE49-F238E27FC236}">
                <a16:creationId xmlns:a16="http://schemas.microsoft.com/office/drawing/2014/main" id="{CFE52AA4-2414-4D17-9527-21D2B2B49062}"/>
              </a:ext>
            </a:extLst>
          </p:cNvPr>
          <p:cNvSpPr>
            <a:spLocks noGrp="1"/>
          </p:cNvSpPr>
          <p:nvPr>
            <p:ph type="ftr" sz="quarter" idx="11"/>
          </p:nvPr>
        </p:nvSpPr>
        <p:spPr>
          <a:xfrm>
            <a:off x="977536" y="6342927"/>
            <a:ext cx="1767840" cy="465691"/>
          </a:xfr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rPr>
              <a:t>Η Βαρύτητα</a:t>
            </a:r>
          </a:p>
        </p:txBody>
      </p:sp>
      <p:pic>
        <p:nvPicPr>
          <p:cNvPr id="13" name="Εικόνα 12">
            <a:extLst>
              <a:ext uri="{FF2B5EF4-FFF2-40B4-BE49-F238E27FC236}">
                <a16:creationId xmlns:a16="http://schemas.microsoft.com/office/drawing/2014/main" id="{6F0F34FC-030B-4FC0-AFC2-C1BB11E88A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52" t="5652" r="10402" b="678"/>
          <a:stretch/>
        </p:blipFill>
        <p:spPr>
          <a:xfrm>
            <a:off x="80657" y="607339"/>
            <a:ext cx="668418" cy="745828"/>
          </a:xfrm>
          <a:prstGeom prst="rect">
            <a:avLst/>
          </a:prstGeom>
        </p:spPr>
      </p:pic>
      <p:sp>
        <p:nvSpPr>
          <p:cNvPr id="15" name="TextBox 14">
            <a:extLst>
              <a:ext uri="{FF2B5EF4-FFF2-40B4-BE49-F238E27FC236}">
                <a16:creationId xmlns:a16="http://schemas.microsoft.com/office/drawing/2014/main" id="{C67BDC0B-955D-4708-9E08-D23DF17E63B9}"/>
              </a:ext>
            </a:extLst>
          </p:cNvPr>
          <p:cNvSpPr txBox="1"/>
          <p:nvPr/>
        </p:nvSpPr>
        <p:spPr>
          <a:xfrm>
            <a:off x="802471" y="752059"/>
            <a:ext cx="1447832" cy="400110"/>
          </a:xfrm>
          <a:prstGeom prst="rect">
            <a:avLst/>
          </a:prstGeom>
          <a:noFill/>
        </p:spPr>
        <p:txBody>
          <a:bodyPr wrap="non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Παιδαγωγικό Τμήμα</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Δημοτικής Εκπαίδευσης</a:t>
            </a:r>
          </a:p>
        </p:txBody>
      </p:sp>
      <p:sp>
        <p:nvSpPr>
          <p:cNvPr id="18" name="TextBox 17">
            <a:extLst>
              <a:ext uri="{FF2B5EF4-FFF2-40B4-BE49-F238E27FC236}">
                <a16:creationId xmlns:a16="http://schemas.microsoft.com/office/drawing/2014/main" id="{E89027E5-5ADD-4EEF-9D01-EC88B9956AFF}"/>
              </a:ext>
            </a:extLst>
          </p:cNvPr>
          <p:cNvSpPr txBox="1"/>
          <p:nvPr/>
        </p:nvSpPr>
        <p:spPr>
          <a:xfrm>
            <a:off x="11673947" y="6439286"/>
            <a:ext cx="51805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srgbClr val="63A537"/>
                </a:solidFill>
                <a:effectLst/>
                <a:uLnTx/>
                <a:uFillTx/>
                <a:latin typeface="Calibri" panose="020F0502020204030204"/>
                <a:ea typeface="+mn-ea"/>
                <a:cs typeface="+mn-cs"/>
              </a:rPr>
              <a:t>2</a:t>
            </a:r>
          </a:p>
        </p:txBody>
      </p:sp>
      <p:pic>
        <p:nvPicPr>
          <p:cNvPr id="10" name="Εικόνα 9">
            <a:extLst>
              <a:ext uri="{FF2B5EF4-FFF2-40B4-BE49-F238E27FC236}">
                <a16:creationId xmlns:a16="http://schemas.microsoft.com/office/drawing/2014/main" id="{AE2DEFAD-A878-46FA-8ACA-F8805470F03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9038" t="-110259" r="-8563" b="-5808"/>
          <a:stretch/>
        </p:blipFill>
        <p:spPr>
          <a:xfrm flipH="1">
            <a:off x="-3" y="4940711"/>
            <a:ext cx="1861457" cy="1917290"/>
          </a:xfrm>
          <a:prstGeom prst="rect">
            <a:avLst/>
          </a:prstGeom>
          <a:ln>
            <a:noFill/>
          </a:ln>
          <a:effectLst>
            <a:softEdge rad="112500"/>
          </a:effectLst>
        </p:spPr>
      </p:pic>
    </p:spTree>
    <p:extLst>
      <p:ext uri="{BB962C8B-B14F-4D97-AF65-F5344CB8AC3E}">
        <p14:creationId xmlns:p14="http://schemas.microsoft.com/office/powerpoint/2010/main" val="11903904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41C4A526-A8F9-4658-A010-A3B934817006}"/>
              </a:ext>
            </a:extLst>
          </p:cNvPr>
          <p:cNvSpPr>
            <a:spLocks noGrp="1" noChangeAspect="1"/>
          </p:cNvSpPr>
          <p:nvPr>
            <p:ph type="title"/>
          </p:nvPr>
        </p:nvSpPr>
        <p:spPr>
          <a:xfrm>
            <a:off x="2169646" y="418714"/>
            <a:ext cx="9941697" cy="1066800"/>
          </a:xfrm>
          <a:solidFill>
            <a:schemeClr val="tx1"/>
          </a:solidFill>
          <a:ln>
            <a:gradFill>
              <a:gsLst>
                <a:gs pos="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5400000" algn="ctr" rotWithShape="0">
              <a:schemeClr val="bg1"/>
            </a:outerShdw>
          </a:effectLst>
        </p:spPr>
        <p:txBody>
          <a:bodyPr/>
          <a:lstStyle/>
          <a:p>
            <a:r>
              <a:rPr lang="el-GR" dirty="0">
                <a:solidFill>
                  <a:schemeClr val="bg1"/>
                </a:solidFill>
                <a:latin typeface="Times New Roman" panose="02020603050405020304" pitchFamily="18" charset="0"/>
                <a:cs typeface="Times New Roman" panose="02020603050405020304" pitchFamily="18" charset="0"/>
              </a:rPr>
              <a:t>Ποιος ανακάλυψε την βαρύτητα; </a:t>
            </a:r>
          </a:p>
        </p:txBody>
      </p:sp>
      <p:sp useBgFill="1">
        <p:nvSpPr>
          <p:cNvPr id="3" name="Υπότιτλος 2"/>
          <p:cNvSpPr>
            <a:spLocks noGrp="1"/>
          </p:cNvSpPr>
          <p:nvPr>
            <p:ph idx="1"/>
          </p:nvPr>
        </p:nvSpPr>
        <p:spPr>
          <a:xfrm>
            <a:off x="0" y="1791195"/>
            <a:ext cx="11673947" cy="4648200"/>
          </a:xfrm>
        </p:spPr>
        <p:txBody>
          <a:bodyPr>
            <a:normAutofit fontScale="92500" lnSpcReduction="20000"/>
          </a:bodyPr>
          <a:lstStyle/>
          <a:p>
            <a:pPr marL="109732" indent="0" algn="just">
              <a:buNone/>
            </a:pPr>
            <a:r>
              <a:rPr lang="el-GR" sz="2200" dirty="0">
                <a:latin typeface="Times New Roman" panose="02020603050405020304" pitchFamily="18" charset="0"/>
                <a:cs typeface="Times New Roman" panose="02020603050405020304" pitchFamily="18" charset="0"/>
              </a:rPr>
              <a:t>Υπήρξαν πολλές θεωρίες για την βαρύτητα από την εποχή του Έλληνα φιλόσοφου Αριστοτέλη τον 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Βραχμαγκούπτα (Brahmagupta)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'gurutvā-karṣaṇam', σήμαινε 'η έλξη του βάρους'. Ο Βραχμαγκούπτα επίσης υιοθέτησε το ηλιοκεντρικό σύστημα για την βαρύτητα, το οποίο είχε νωρίτερα αναπτύξει ο Αριαμπιάτα (Aryabhata) το 499.</a:t>
            </a:r>
          </a:p>
          <a:p>
            <a:pPr marL="109732" indent="0" algn="just">
              <a:buNone/>
            </a:pPr>
            <a:r>
              <a:rPr lang="el-GR" sz="2200" dirty="0">
                <a:latin typeface="Times New Roman" panose="02020603050405020304" pitchFamily="18" charset="0"/>
                <a:cs typeface="Times New Roman" panose="02020603050405020304" pitchFamily="18" charset="0"/>
              </a:rPr>
              <a:t>Εργαζόμενος πάνω σε αυτές τις ιδέες, το 1687 ο Άγγλος μαθηματικός Σερ Ισαάκ Νεύτων (Sir Isaac Newton) δημοσίευσε το διάσημο έργο του "Principia",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p:txBody>
      </p:sp>
      <p:sp>
        <p:nvSpPr>
          <p:cNvPr id="9" name="Θέση υποσέλιδου 8">
            <a:extLst>
              <a:ext uri="{FF2B5EF4-FFF2-40B4-BE49-F238E27FC236}">
                <a16:creationId xmlns:a16="http://schemas.microsoft.com/office/drawing/2014/main" id="{CFE52AA4-2414-4D17-9527-21D2B2B49062}"/>
              </a:ext>
            </a:extLst>
          </p:cNvPr>
          <p:cNvSpPr>
            <a:spLocks noGrp="1"/>
          </p:cNvSpPr>
          <p:nvPr>
            <p:ph type="ftr" sz="quarter" idx="11"/>
          </p:nvPr>
        </p:nvSpPr>
        <p:spPr>
          <a:xfrm>
            <a:off x="977536" y="6342927"/>
            <a:ext cx="1767840" cy="465691"/>
          </a:xfr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rPr>
              <a:t>Η Βαρύτητα</a:t>
            </a:r>
          </a:p>
        </p:txBody>
      </p:sp>
      <p:pic>
        <p:nvPicPr>
          <p:cNvPr id="13" name="Εικόνα 12">
            <a:extLst>
              <a:ext uri="{FF2B5EF4-FFF2-40B4-BE49-F238E27FC236}">
                <a16:creationId xmlns:a16="http://schemas.microsoft.com/office/drawing/2014/main" id="{6F0F34FC-030B-4FC0-AFC2-C1BB11E88A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52" t="5652" r="10402" b="678"/>
          <a:stretch/>
        </p:blipFill>
        <p:spPr>
          <a:xfrm>
            <a:off x="80657" y="607339"/>
            <a:ext cx="668418" cy="745828"/>
          </a:xfrm>
          <a:prstGeom prst="rect">
            <a:avLst/>
          </a:prstGeom>
        </p:spPr>
      </p:pic>
      <p:sp>
        <p:nvSpPr>
          <p:cNvPr id="15" name="TextBox 14">
            <a:extLst>
              <a:ext uri="{FF2B5EF4-FFF2-40B4-BE49-F238E27FC236}">
                <a16:creationId xmlns:a16="http://schemas.microsoft.com/office/drawing/2014/main" id="{C67BDC0B-955D-4708-9E08-D23DF17E63B9}"/>
              </a:ext>
            </a:extLst>
          </p:cNvPr>
          <p:cNvSpPr txBox="1"/>
          <p:nvPr/>
        </p:nvSpPr>
        <p:spPr>
          <a:xfrm>
            <a:off x="802471" y="752059"/>
            <a:ext cx="1447832" cy="400110"/>
          </a:xfrm>
          <a:prstGeom prst="rect">
            <a:avLst/>
          </a:prstGeom>
          <a:noFill/>
        </p:spPr>
        <p:txBody>
          <a:bodyPr wrap="non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Παιδαγωγικό Τμήμα</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Δημοτικής Εκπαίδευσης</a:t>
            </a:r>
          </a:p>
        </p:txBody>
      </p:sp>
      <p:sp>
        <p:nvSpPr>
          <p:cNvPr id="18" name="TextBox 17">
            <a:extLst>
              <a:ext uri="{FF2B5EF4-FFF2-40B4-BE49-F238E27FC236}">
                <a16:creationId xmlns:a16="http://schemas.microsoft.com/office/drawing/2014/main" id="{E89027E5-5ADD-4EEF-9D01-EC88B9956AFF}"/>
              </a:ext>
            </a:extLst>
          </p:cNvPr>
          <p:cNvSpPr txBox="1"/>
          <p:nvPr/>
        </p:nvSpPr>
        <p:spPr>
          <a:xfrm>
            <a:off x="11673947" y="6439286"/>
            <a:ext cx="51805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63A537"/>
                </a:solidFill>
                <a:latin typeface="Calibri" panose="020F0502020204030204"/>
              </a:rPr>
              <a:t>3</a:t>
            </a:r>
            <a:endParaRPr kumimoji="0" lang="el-GR" sz="1800" b="0" i="0" u="none" strike="noStrike" kern="1200" cap="none" spc="0" normalizeH="0" baseline="0" noProof="0" dirty="0">
              <a:ln>
                <a:noFill/>
              </a:ln>
              <a:solidFill>
                <a:srgbClr val="63A537"/>
              </a:solidFill>
              <a:effectLst/>
              <a:uLnTx/>
              <a:uFillTx/>
              <a:latin typeface="Calibri" panose="020F0502020204030204"/>
              <a:ea typeface="+mn-ea"/>
              <a:cs typeface="+mn-cs"/>
            </a:endParaRPr>
          </a:p>
        </p:txBody>
      </p:sp>
      <p:pic>
        <p:nvPicPr>
          <p:cNvPr id="10" name="Εικόνα 9">
            <a:extLst>
              <a:ext uri="{FF2B5EF4-FFF2-40B4-BE49-F238E27FC236}">
                <a16:creationId xmlns:a16="http://schemas.microsoft.com/office/drawing/2014/main" id="{AE2DEFAD-A878-46FA-8ACA-F8805470F038}"/>
              </a:ext>
            </a:extLst>
          </p:cNvPr>
          <p:cNvPicPr preferRelativeResize="0">
            <a:picLocks noChangeAspect="1"/>
          </p:cNvPicPr>
          <p:nvPr/>
        </p:nvPicPr>
        <p:blipFill rotWithShape="1">
          <a:blip r:embed="rId4" cstate="print">
            <a:extLst>
              <a:ext uri="{28A0092B-C50C-407E-A947-70E740481C1C}">
                <a14:useLocalDpi xmlns:a14="http://schemas.microsoft.com/office/drawing/2010/main" val="0"/>
              </a:ext>
            </a:extLst>
          </a:blip>
          <a:srcRect l="-89038" t="-110259" r="-8563" b="-5808"/>
          <a:stretch/>
        </p:blipFill>
        <p:spPr>
          <a:xfrm flipH="1">
            <a:off x="0" y="5040292"/>
            <a:ext cx="1783632" cy="1837131"/>
          </a:xfrm>
          <a:prstGeom prst="rect">
            <a:avLst/>
          </a:prstGeom>
          <a:ln>
            <a:noFill/>
          </a:ln>
          <a:effectLst>
            <a:softEdge rad="112500"/>
          </a:effectLst>
        </p:spPr>
      </p:pic>
    </p:spTree>
    <p:extLst>
      <p:ext uri="{BB962C8B-B14F-4D97-AF65-F5344CB8AC3E}">
        <p14:creationId xmlns:p14="http://schemas.microsoft.com/office/powerpoint/2010/main" val="1435965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41C4A526-A8F9-4658-A010-A3B934817006}"/>
              </a:ext>
            </a:extLst>
          </p:cNvPr>
          <p:cNvSpPr>
            <a:spLocks noGrp="1" noChangeAspect="1"/>
          </p:cNvSpPr>
          <p:nvPr>
            <p:ph type="title"/>
          </p:nvPr>
        </p:nvSpPr>
        <p:spPr>
          <a:xfrm>
            <a:off x="2169646" y="418714"/>
            <a:ext cx="9941697" cy="1066800"/>
          </a:xfrm>
          <a:solidFill>
            <a:schemeClr val="tx1"/>
          </a:solidFill>
          <a:ln>
            <a:gradFill>
              <a:gsLst>
                <a:gs pos="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5400000" algn="ctr" rotWithShape="0">
              <a:schemeClr val="bg1"/>
            </a:outerShdw>
          </a:effectLst>
        </p:spPr>
        <p:txBody>
          <a:bodyPr/>
          <a:lstStyle/>
          <a:p>
            <a:r>
              <a:rPr lang="el-GR" dirty="0">
                <a:solidFill>
                  <a:schemeClr val="bg1"/>
                </a:solidFill>
                <a:latin typeface="Times New Roman" panose="02020603050405020304" pitchFamily="18" charset="0"/>
                <a:cs typeface="Times New Roman" panose="02020603050405020304" pitchFamily="18" charset="0"/>
              </a:rPr>
              <a:t>Πώς μας επηρεάζει η βαρύτητα; </a:t>
            </a:r>
          </a:p>
        </p:txBody>
      </p:sp>
      <p:sp>
        <p:nvSpPr>
          <p:cNvPr id="9" name="Θέση υποσέλιδου 8">
            <a:extLst>
              <a:ext uri="{FF2B5EF4-FFF2-40B4-BE49-F238E27FC236}">
                <a16:creationId xmlns:a16="http://schemas.microsoft.com/office/drawing/2014/main" id="{CFE52AA4-2414-4D17-9527-21D2B2B49062}"/>
              </a:ext>
            </a:extLst>
          </p:cNvPr>
          <p:cNvSpPr>
            <a:spLocks noGrp="1"/>
          </p:cNvSpPr>
          <p:nvPr>
            <p:ph type="ftr" sz="quarter" idx="11"/>
          </p:nvPr>
        </p:nvSpPr>
        <p:spPr>
          <a:xfrm>
            <a:off x="977536" y="6342927"/>
            <a:ext cx="1767840" cy="465691"/>
          </a:xfr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rPr>
              <a:t>Η Βαρύτητα</a:t>
            </a:r>
          </a:p>
        </p:txBody>
      </p:sp>
      <p:pic>
        <p:nvPicPr>
          <p:cNvPr id="13" name="Εικόνα 12">
            <a:extLst>
              <a:ext uri="{FF2B5EF4-FFF2-40B4-BE49-F238E27FC236}">
                <a16:creationId xmlns:a16="http://schemas.microsoft.com/office/drawing/2014/main" id="{6F0F34FC-030B-4FC0-AFC2-C1BB11E88A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52" t="5652" r="10402" b="678"/>
          <a:stretch/>
        </p:blipFill>
        <p:spPr>
          <a:xfrm>
            <a:off x="80657" y="607339"/>
            <a:ext cx="668418" cy="745828"/>
          </a:xfrm>
          <a:prstGeom prst="rect">
            <a:avLst/>
          </a:prstGeom>
        </p:spPr>
      </p:pic>
      <p:sp>
        <p:nvSpPr>
          <p:cNvPr id="15" name="TextBox 14">
            <a:extLst>
              <a:ext uri="{FF2B5EF4-FFF2-40B4-BE49-F238E27FC236}">
                <a16:creationId xmlns:a16="http://schemas.microsoft.com/office/drawing/2014/main" id="{C67BDC0B-955D-4708-9E08-D23DF17E63B9}"/>
              </a:ext>
            </a:extLst>
          </p:cNvPr>
          <p:cNvSpPr txBox="1"/>
          <p:nvPr/>
        </p:nvSpPr>
        <p:spPr>
          <a:xfrm>
            <a:off x="802471" y="752059"/>
            <a:ext cx="1447832" cy="400110"/>
          </a:xfrm>
          <a:prstGeom prst="rect">
            <a:avLst/>
          </a:prstGeom>
          <a:noFill/>
        </p:spPr>
        <p:txBody>
          <a:bodyPr wrap="non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Παιδαγωγικό Τμήμα</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Δημοτικής Εκπαίδευσης</a:t>
            </a:r>
          </a:p>
        </p:txBody>
      </p:sp>
      <p:sp>
        <p:nvSpPr>
          <p:cNvPr id="18" name="TextBox 17">
            <a:extLst>
              <a:ext uri="{FF2B5EF4-FFF2-40B4-BE49-F238E27FC236}">
                <a16:creationId xmlns:a16="http://schemas.microsoft.com/office/drawing/2014/main" id="{E89027E5-5ADD-4EEF-9D01-EC88B9956AFF}"/>
              </a:ext>
            </a:extLst>
          </p:cNvPr>
          <p:cNvSpPr txBox="1"/>
          <p:nvPr/>
        </p:nvSpPr>
        <p:spPr>
          <a:xfrm>
            <a:off x="11673947" y="6439286"/>
            <a:ext cx="51805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srgbClr val="63A537"/>
                </a:solidFill>
                <a:effectLst/>
                <a:uLnTx/>
                <a:uFillTx/>
                <a:latin typeface="Calibri" panose="020F0502020204030204"/>
                <a:ea typeface="+mn-ea"/>
                <a:cs typeface="+mn-cs"/>
              </a:rPr>
              <a:t>4</a:t>
            </a:r>
          </a:p>
        </p:txBody>
      </p:sp>
      <p:pic>
        <p:nvPicPr>
          <p:cNvPr id="10" name="Εικόνα 9">
            <a:extLst>
              <a:ext uri="{FF2B5EF4-FFF2-40B4-BE49-F238E27FC236}">
                <a16:creationId xmlns:a16="http://schemas.microsoft.com/office/drawing/2014/main" id="{AE2DEFAD-A878-46FA-8ACA-F8805470F038}"/>
              </a:ext>
            </a:extLst>
          </p:cNvPr>
          <p:cNvPicPr preferRelativeResize="0">
            <a:picLocks noChangeAspect="1"/>
          </p:cNvPicPr>
          <p:nvPr/>
        </p:nvPicPr>
        <p:blipFill rotWithShape="1">
          <a:blip r:embed="rId4" cstate="print">
            <a:extLst>
              <a:ext uri="{28A0092B-C50C-407E-A947-70E740481C1C}">
                <a14:useLocalDpi xmlns:a14="http://schemas.microsoft.com/office/drawing/2010/main" val="0"/>
              </a:ext>
            </a:extLst>
          </a:blip>
          <a:srcRect l="-89038" t="-110259" r="-8563" b="-5808"/>
          <a:stretch/>
        </p:blipFill>
        <p:spPr>
          <a:xfrm flipH="1">
            <a:off x="0" y="5040292"/>
            <a:ext cx="1783632" cy="1837131"/>
          </a:xfrm>
          <a:prstGeom prst="rect">
            <a:avLst/>
          </a:prstGeom>
          <a:ln>
            <a:noFill/>
          </a:ln>
          <a:effectLst>
            <a:softEdge rad="112500"/>
          </a:effectLst>
        </p:spPr>
      </p:pic>
      <p:sp>
        <p:nvSpPr>
          <p:cNvPr id="11" name="Θέση περιεχομένου 10">
            <a:extLst>
              <a:ext uri="{FF2B5EF4-FFF2-40B4-BE49-F238E27FC236}">
                <a16:creationId xmlns:a16="http://schemas.microsoft.com/office/drawing/2014/main" id="{BA870E13-0BC0-4631-8F36-5FAD36A1A48A}"/>
              </a:ext>
            </a:extLst>
          </p:cNvPr>
          <p:cNvSpPr>
            <a:spLocks noGrp="1"/>
          </p:cNvSpPr>
          <p:nvPr>
            <p:ph idx="1"/>
          </p:nvPr>
        </p:nvSpPr>
        <p:spPr/>
        <p:txBody>
          <a:bodyPr/>
          <a:lstStyle/>
          <a:p>
            <a:pPr marL="109732" indent="0">
              <a:buNone/>
            </a:pPr>
            <a:r>
              <a:rPr lang="el-GR" dirty="0"/>
              <a:t>Αν δεν υπήρχε η βαρύτητα στον πλανήτη μας:</a:t>
            </a:r>
          </a:p>
          <a:p>
            <a:pPr marL="109732" indent="0">
              <a:buNone/>
            </a:pPr>
            <a:endParaRPr lang="el-GR" dirty="0"/>
          </a:p>
          <a:p>
            <a:pPr marL="109732" indent="0">
              <a:buNone/>
            </a:pPr>
            <a:endParaRPr lang="el-GR" dirty="0"/>
          </a:p>
        </p:txBody>
      </p:sp>
      <p:graphicFrame>
        <p:nvGraphicFramePr>
          <p:cNvPr id="14" name="Διάγραμμα 13">
            <a:extLst>
              <a:ext uri="{FF2B5EF4-FFF2-40B4-BE49-F238E27FC236}">
                <a16:creationId xmlns:a16="http://schemas.microsoft.com/office/drawing/2014/main" id="{BA53FA2F-B583-4207-B306-03320D4A6829}"/>
              </a:ext>
            </a:extLst>
          </p:cNvPr>
          <p:cNvGraphicFramePr/>
          <p:nvPr>
            <p:extLst>
              <p:ext uri="{D42A27DB-BD31-4B8C-83A1-F6EECF244321}">
                <p14:modId xmlns:p14="http://schemas.microsoft.com/office/powerpoint/2010/main" val="3584238264"/>
              </p:ext>
            </p:extLst>
          </p:nvPr>
        </p:nvGraphicFramePr>
        <p:xfrm>
          <a:off x="1354397" y="1458756"/>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83740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41C4A526-A8F9-4658-A010-A3B934817006}"/>
              </a:ext>
            </a:extLst>
          </p:cNvPr>
          <p:cNvSpPr>
            <a:spLocks noGrp="1" noChangeAspect="1"/>
          </p:cNvSpPr>
          <p:nvPr>
            <p:ph type="title"/>
          </p:nvPr>
        </p:nvSpPr>
        <p:spPr>
          <a:xfrm>
            <a:off x="2169646" y="418714"/>
            <a:ext cx="9941697" cy="1066800"/>
          </a:xfrm>
          <a:solidFill>
            <a:schemeClr val="tx1"/>
          </a:solidFill>
          <a:ln>
            <a:gradFill>
              <a:gsLst>
                <a:gs pos="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5400000" algn="ctr" rotWithShape="0">
              <a:schemeClr val="bg1"/>
            </a:outerShdw>
          </a:effectLst>
        </p:spPr>
        <p:txBody>
          <a:bodyPr/>
          <a:lstStyle/>
          <a:p>
            <a:r>
              <a:rPr lang="el-GR" dirty="0">
                <a:solidFill>
                  <a:schemeClr val="bg1"/>
                </a:solidFill>
                <a:latin typeface="Times New Roman" panose="02020603050405020304" pitchFamily="18" charset="0"/>
                <a:cs typeface="Times New Roman" panose="02020603050405020304" pitchFamily="18" charset="0"/>
              </a:rPr>
              <a:t>Η βαρύτητα στη Σελήνη</a:t>
            </a:r>
          </a:p>
        </p:txBody>
      </p:sp>
      <p:sp useBgFill="1">
        <p:nvSpPr>
          <p:cNvPr id="3" name="Υπότιτλος 2"/>
          <p:cNvSpPr>
            <a:spLocks noGrp="1"/>
          </p:cNvSpPr>
          <p:nvPr>
            <p:ph idx="1"/>
          </p:nvPr>
        </p:nvSpPr>
        <p:spPr>
          <a:xfrm>
            <a:off x="0" y="1791195"/>
            <a:ext cx="11673947" cy="4648200"/>
          </a:xfrm>
        </p:spPr>
        <p:txBody>
          <a:bodyPr>
            <a:normAutofit/>
          </a:bodyPr>
          <a:lstStyle/>
          <a:p>
            <a:pPr marL="109732" indent="0">
              <a:buNone/>
            </a:pPr>
            <a:r>
              <a:rPr lang="el-GR" sz="2200" dirty="0">
                <a:latin typeface="Times New Roman" panose="02020603050405020304" pitchFamily="18" charset="0"/>
                <a:cs typeface="Times New Roman" panose="02020603050405020304" pitchFamily="18" charset="0"/>
              </a:rPr>
              <a:t>H σελήνη είναι ο πέμπτος μεγαλύτερος δορυφόρος στο ηλιακό σύστημα. Έχει διάμετρο 3476 km,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 Η ακτίνα της πρωτοϋπολογίστηκε από τον Αρίσταρχο με σφάλμα 32% και αργότερα από τον Πτολεμαίο με σφάλμα μόνο 5%.</a:t>
            </a:r>
          </a:p>
          <a:p>
            <a:pPr marL="109732" indent="0">
              <a:buNone/>
            </a:pPr>
            <a:endParaRPr lang="el-GR" sz="2200" dirty="0">
              <a:latin typeface="Times New Roman" panose="02020603050405020304" pitchFamily="18" charset="0"/>
              <a:cs typeface="Times New Roman" panose="02020603050405020304" pitchFamily="18" charset="0"/>
            </a:endParaRPr>
          </a:p>
          <a:p>
            <a:pPr marL="109732" indent="0">
              <a:buNone/>
            </a:pPr>
            <a:endParaRPr lang="el-GR" sz="2200" dirty="0">
              <a:latin typeface="Times New Roman" panose="02020603050405020304" pitchFamily="18" charset="0"/>
              <a:cs typeface="Times New Roman" panose="02020603050405020304" pitchFamily="18" charset="0"/>
            </a:endParaRPr>
          </a:p>
        </p:txBody>
      </p:sp>
      <p:sp>
        <p:nvSpPr>
          <p:cNvPr id="9" name="Θέση υποσέλιδου 8">
            <a:extLst>
              <a:ext uri="{FF2B5EF4-FFF2-40B4-BE49-F238E27FC236}">
                <a16:creationId xmlns:a16="http://schemas.microsoft.com/office/drawing/2014/main" id="{CFE52AA4-2414-4D17-9527-21D2B2B49062}"/>
              </a:ext>
            </a:extLst>
          </p:cNvPr>
          <p:cNvSpPr>
            <a:spLocks noGrp="1"/>
          </p:cNvSpPr>
          <p:nvPr>
            <p:ph type="ftr" sz="quarter" idx="11"/>
          </p:nvPr>
        </p:nvSpPr>
        <p:spPr>
          <a:xfrm>
            <a:off x="977536" y="6342927"/>
            <a:ext cx="1767840" cy="465691"/>
          </a:xfr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rPr>
              <a:t>Η Βαρύτητα</a:t>
            </a:r>
          </a:p>
        </p:txBody>
      </p:sp>
      <p:pic>
        <p:nvPicPr>
          <p:cNvPr id="13" name="Εικόνα 12">
            <a:extLst>
              <a:ext uri="{FF2B5EF4-FFF2-40B4-BE49-F238E27FC236}">
                <a16:creationId xmlns:a16="http://schemas.microsoft.com/office/drawing/2014/main" id="{6F0F34FC-030B-4FC0-AFC2-C1BB11E88A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52" t="5652" r="10402" b="678"/>
          <a:stretch/>
        </p:blipFill>
        <p:spPr>
          <a:xfrm>
            <a:off x="80657" y="607339"/>
            <a:ext cx="668418" cy="745828"/>
          </a:xfrm>
          <a:prstGeom prst="rect">
            <a:avLst/>
          </a:prstGeom>
        </p:spPr>
      </p:pic>
      <p:sp>
        <p:nvSpPr>
          <p:cNvPr id="15" name="TextBox 14">
            <a:extLst>
              <a:ext uri="{FF2B5EF4-FFF2-40B4-BE49-F238E27FC236}">
                <a16:creationId xmlns:a16="http://schemas.microsoft.com/office/drawing/2014/main" id="{C67BDC0B-955D-4708-9E08-D23DF17E63B9}"/>
              </a:ext>
            </a:extLst>
          </p:cNvPr>
          <p:cNvSpPr txBox="1"/>
          <p:nvPr/>
        </p:nvSpPr>
        <p:spPr>
          <a:xfrm>
            <a:off x="802471" y="752059"/>
            <a:ext cx="1447832" cy="400110"/>
          </a:xfrm>
          <a:prstGeom prst="rect">
            <a:avLst/>
          </a:prstGeom>
          <a:noFill/>
        </p:spPr>
        <p:txBody>
          <a:bodyPr wrap="non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Παιδαγωγικό Τμήμα</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Δημοτικής Εκπαίδευσης</a:t>
            </a:r>
          </a:p>
        </p:txBody>
      </p:sp>
      <p:sp>
        <p:nvSpPr>
          <p:cNvPr id="18" name="TextBox 17">
            <a:extLst>
              <a:ext uri="{FF2B5EF4-FFF2-40B4-BE49-F238E27FC236}">
                <a16:creationId xmlns:a16="http://schemas.microsoft.com/office/drawing/2014/main" id="{E89027E5-5ADD-4EEF-9D01-EC88B9956AFF}"/>
              </a:ext>
            </a:extLst>
          </p:cNvPr>
          <p:cNvSpPr txBox="1"/>
          <p:nvPr/>
        </p:nvSpPr>
        <p:spPr>
          <a:xfrm>
            <a:off x="11673947" y="6439286"/>
            <a:ext cx="51805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dirty="0">
                <a:solidFill>
                  <a:srgbClr val="63A537"/>
                </a:solidFill>
                <a:latin typeface="Calibri" panose="020F0502020204030204"/>
              </a:rPr>
              <a:t>5</a:t>
            </a:r>
            <a:endParaRPr kumimoji="0" lang="el-GR" sz="1800" b="0" i="0" u="none" strike="noStrike" kern="1200" cap="none" spc="0" normalizeH="0" baseline="0" noProof="0" dirty="0">
              <a:ln>
                <a:noFill/>
              </a:ln>
              <a:solidFill>
                <a:srgbClr val="63A537"/>
              </a:solidFill>
              <a:effectLst/>
              <a:uLnTx/>
              <a:uFillTx/>
              <a:latin typeface="Calibri" panose="020F0502020204030204"/>
              <a:ea typeface="+mn-ea"/>
              <a:cs typeface="+mn-cs"/>
            </a:endParaRPr>
          </a:p>
        </p:txBody>
      </p:sp>
      <p:pic>
        <p:nvPicPr>
          <p:cNvPr id="10" name="Εικόνα 9">
            <a:extLst>
              <a:ext uri="{FF2B5EF4-FFF2-40B4-BE49-F238E27FC236}">
                <a16:creationId xmlns:a16="http://schemas.microsoft.com/office/drawing/2014/main" id="{AE2DEFAD-A878-46FA-8ACA-F8805470F038}"/>
              </a:ext>
            </a:extLst>
          </p:cNvPr>
          <p:cNvPicPr preferRelativeResize="0">
            <a:picLocks noChangeAspect="1"/>
          </p:cNvPicPr>
          <p:nvPr/>
        </p:nvPicPr>
        <p:blipFill rotWithShape="1">
          <a:blip r:embed="rId4" cstate="print">
            <a:extLst>
              <a:ext uri="{28A0092B-C50C-407E-A947-70E740481C1C}">
                <a14:useLocalDpi xmlns:a14="http://schemas.microsoft.com/office/drawing/2010/main" val="0"/>
              </a:ext>
            </a:extLst>
          </a:blip>
          <a:srcRect l="-89038" t="-110259" r="-8563" b="-5808"/>
          <a:stretch/>
        </p:blipFill>
        <p:spPr>
          <a:xfrm flipH="1">
            <a:off x="0" y="5040292"/>
            <a:ext cx="1783632" cy="1837131"/>
          </a:xfrm>
          <a:prstGeom prst="rect">
            <a:avLst/>
          </a:prstGeom>
          <a:ln>
            <a:noFill/>
          </a:ln>
          <a:effectLst>
            <a:softEdge rad="112500"/>
          </a:effectLst>
        </p:spPr>
      </p:pic>
    </p:spTree>
    <p:extLst>
      <p:ext uri="{BB962C8B-B14F-4D97-AF65-F5344CB8AC3E}">
        <p14:creationId xmlns:p14="http://schemas.microsoft.com/office/powerpoint/2010/main" val="22335884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Τίτλος 5">
            <a:extLst>
              <a:ext uri="{FF2B5EF4-FFF2-40B4-BE49-F238E27FC236}">
                <a16:creationId xmlns:a16="http://schemas.microsoft.com/office/drawing/2014/main" id="{41C4A526-A8F9-4658-A010-A3B934817006}"/>
              </a:ext>
            </a:extLst>
          </p:cNvPr>
          <p:cNvSpPr>
            <a:spLocks noGrp="1" noChangeAspect="1"/>
          </p:cNvSpPr>
          <p:nvPr>
            <p:ph type="title"/>
          </p:nvPr>
        </p:nvSpPr>
        <p:spPr>
          <a:xfrm>
            <a:off x="2169646" y="418714"/>
            <a:ext cx="9941697" cy="1066800"/>
          </a:xfrm>
          <a:solidFill>
            <a:schemeClr val="tx1"/>
          </a:solidFill>
          <a:ln>
            <a:gradFill>
              <a:gsLst>
                <a:gs pos="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5400000" algn="ctr" rotWithShape="0">
              <a:schemeClr val="bg1"/>
            </a:outerShdw>
          </a:effectLst>
        </p:spPr>
        <p:txBody>
          <a:bodyPr/>
          <a:lstStyle/>
          <a:p>
            <a:r>
              <a:rPr lang="el-GR" dirty="0">
                <a:solidFill>
                  <a:schemeClr val="bg1"/>
                </a:solidFill>
                <a:latin typeface="Times New Roman" panose="02020603050405020304" pitchFamily="18" charset="0"/>
                <a:cs typeface="Times New Roman" panose="02020603050405020304" pitchFamily="18" charset="0"/>
              </a:rPr>
              <a:t>Επίλογος</a:t>
            </a:r>
          </a:p>
        </p:txBody>
      </p:sp>
      <p:sp useBgFill="1">
        <p:nvSpPr>
          <p:cNvPr id="3" name="Υπότιτλος 2"/>
          <p:cNvSpPr>
            <a:spLocks noGrp="1"/>
          </p:cNvSpPr>
          <p:nvPr>
            <p:ph idx="1"/>
          </p:nvPr>
        </p:nvSpPr>
        <p:spPr>
          <a:xfrm>
            <a:off x="0" y="1791195"/>
            <a:ext cx="11673947" cy="4648200"/>
          </a:xfrm>
        </p:spPr>
        <p:txBody>
          <a:bodyPr>
            <a:normAutofit/>
          </a:bodyPr>
          <a:lstStyle/>
          <a:p>
            <a:pPr marL="109732" lvl="0" indent="0" algn="ctr">
              <a:buClr>
                <a:srgbClr val="37A76F">
                  <a:lumMod val="75000"/>
                </a:srgbClr>
              </a:buClr>
              <a:buNone/>
            </a:pPr>
            <a:endParaRPr lang="el-GR" sz="4500" dirty="0">
              <a:solidFill>
                <a:srgbClr val="455F51"/>
              </a:solidFill>
              <a:latin typeface="Times New Roman" panose="02020603050405020304" pitchFamily="18" charset="0"/>
              <a:cs typeface="Times New Roman" panose="02020603050405020304" pitchFamily="18" charset="0"/>
            </a:endParaRPr>
          </a:p>
          <a:p>
            <a:pPr marL="109732" lvl="0" indent="0" algn="ctr">
              <a:buClr>
                <a:srgbClr val="37A76F">
                  <a:lumMod val="75000"/>
                </a:srgbClr>
              </a:buClr>
              <a:buNone/>
            </a:pPr>
            <a:r>
              <a:rPr lang="el-GR" sz="4500" dirty="0">
                <a:solidFill>
                  <a:srgbClr val="455F51"/>
                </a:solidFill>
                <a:latin typeface="Times New Roman" panose="02020603050405020304" pitchFamily="18" charset="0"/>
                <a:cs typeface="Times New Roman" panose="02020603050405020304" pitchFamily="18" charset="0"/>
              </a:rPr>
              <a:t>Σας Ευχαριστώ!!!</a:t>
            </a:r>
          </a:p>
          <a:p>
            <a:pPr marL="109732" indent="0" algn="ctr">
              <a:buNone/>
            </a:pPr>
            <a:endParaRPr lang="el-GR" sz="2200" dirty="0">
              <a:latin typeface="Times New Roman" panose="02020603050405020304" pitchFamily="18" charset="0"/>
              <a:cs typeface="Times New Roman" panose="02020603050405020304" pitchFamily="18" charset="0"/>
            </a:endParaRPr>
          </a:p>
        </p:txBody>
      </p:sp>
      <p:sp>
        <p:nvSpPr>
          <p:cNvPr id="9" name="Θέση υποσέλιδου 8">
            <a:extLst>
              <a:ext uri="{FF2B5EF4-FFF2-40B4-BE49-F238E27FC236}">
                <a16:creationId xmlns:a16="http://schemas.microsoft.com/office/drawing/2014/main" id="{CFE52AA4-2414-4D17-9527-21D2B2B49062}"/>
              </a:ext>
            </a:extLst>
          </p:cNvPr>
          <p:cNvSpPr>
            <a:spLocks noGrp="1"/>
          </p:cNvSpPr>
          <p:nvPr>
            <p:ph type="ftr" sz="quarter" idx="11"/>
          </p:nvPr>
        </p:nvSpPr>
        <p:spPr>
          <a:xfrm>
            <a:off x="977536" y="6342927"/>
            <a:ext cx="1767840" cy="465691"/>
          </a:xfr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300" b="0" i="0" u="none" strike="noStrike" kern="1200" cap="none" spc="0" normalizeH="0" baseline="0" noProof="0" dirty="0">
                <a:ln>
                  <a:noFill/>
                </a:ln>
                <a:solidFill>
                  <a:srgbClr val="63A537">
                    <a:lumMod val="75000"/>
                  </a:srgbClr>
                </a:solidFill>
                <a:effectLst/>
                <a:uLnTx/>
                <a:uFillTx/>
                <a:latin typeface="Times New Roman" panose="02020603050405020304" pitchFamily="18" charset="0"/>
                <a:ea typeface="+mn-ea"/>
                <a:cs typeface="Times New Roman" panose="02020603050405020304" pitchFamily="18" charset="0"/>
              </a:rPr>
              <a:t>Η Βαρύτητα</a:t>
            </a:r>
          </a:p>
        </p:txBody>
      </p:sp>
      <p:pic>
        <p:nvPicPr>
          <p:cNvPr id="13" name="Εικόνα 12">
            <a:extLst>
              <a:ext uri="{FF2B5EF4-FFF2-40B4-BE49-F238E27FC236}">
                <a16:creationId xmlns:a16="http://schemas.microsoft.com/office/drawing/2014/main" id="{6F0F34FC-030B-4FC0-AFC2-C1BB11E88A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52" t="5652" r="10402" b="678"/>
          <a:stretch/>
        </p:blipFill>
        <p:spPr>
          <a:xfrm>
            <a:off x="80657" y="607339"/>
            <a:ext cx="668418" cy="745828"/>
          </a:xfrm>
          <a:prstGeom prst="rect">
            <a:avLst/>
          </a:prstGeom>
        </p:spPr>
      </p:pic>
      <p:sp>
        <p:nvSpPr>
          <p:cNvPr id="15" name="TextBox 14">
            <a:extLst>
              <a:ext uri="{FF2B5EF4-FFF2-40B4-BE49-F238E27FC236}">
                <a16:creationId xmlns:a16="http://schemas.microsoft.com/office/drawing/2014/main" id="{C67BDC0B-955D-4708-9E08-D23DF17E63B9}"/>
              </a:ext>
            </a:extLst>
          </p:cNvPr>
          <p:cNvSpPr txBox="1"/>
          <p:nvPr/>
        </p:nvSpPr>
        <p:spPr>
          <a:xfrm>
            <a:off x="802471" y="752059"/>
            <a:ext cx="1447832" cy="400110"/>
          </a:xfrm>
          <a:prstGeom prst="rect">
            <a:avLst/>
          </a:prstGeom>
          <a:noFill/>
        </p:spPr>
        <p:txBody>
          <a:bodyPr wrap="non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Παιδαγωγικό Τμήμα</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l-GR" sz="1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Δημοτικής Εκπαίδευσης</a:t>
            </a:r>
          </a:p>
        </p:txBody>
      </p:sp>
      <p:sp>
        <p:nvSpPr>
          <p:cNvPr id="18" name="TextBox 17">
            <a:extLst>
              <a:ext uri="{FF2B5EF4-FFF2-40B4-BE49-F238E27FC236}">
                <a16:creationId xmlns:a16="http://schemas.microsoft.com/office/drawing/2014/main" id="{E89027E5-5ADD-4EEF-9D01-EC88B9956AFF}"/>
              </a:ext>
            </a:extLst>
          </p:cNvPr>
          <p:cNvSpPr txBox="1"/>
          <p:nvPr/>
        </p:nvSpPr>
        <p:spPr>
          <a:xfrm>
            <a:off x="11673947" y="6439286"/>
            <a:ext cx="51805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dirty="0">
                <a:solidFill>
                  <a:srgbClr val="63A537"/>
                </a:solidFill>
                <a:latin typeface="Calibri" panose="020F0502020204030204"/>
              </a:rPr>
              <a:t>6</a:t>
            </a:r>
            <a:endParaRPr kumimoji="0" lang="el-GR" sz="1800" b="0" i="0" u="none" strike="noStrike" kern="1200" cap="none" spc="0" normalizeH="0" baseline="0" noProof="0" dirty="0">
              <a:ln>
                <a:noFill/>
              </a:ln>
              <a:solidFill>
                <a:srgbClr val="63A537"/>
              </a:solidFill>
              <a:effectLst/>
              <a:uLnTx/>
              <a:uFillTx/>
              <a:latin typeface="Calibri" panose="020F0502020204030204"/>
              <a:ea typeface="+mn-ea"/>
              <a:cs typeface="+mn-cs"/>
            </a:endParaRPr>
          </a:p>
        </p:txBody>
      </p:sp>
      <p:pic>
        <p:nvPicPr>
          <p:cNvPr id="10" name="Εικόνα 9">
            <a:extLst>
              <a:ext uri="{FF2B5EF4-FFF2-40B4-BE49-F238E27FC236}">
                <a16:creationId xmlns:a16="http://schemas.microsoft.com/office/drawing/2014/main" id="{AE2DEFAD-A878-46FA-8ACA-F8805470F038}"/>
              </a:ext>
            </a:extLst>
          </p:cNvPr>
          <p:cNvPicPr preferRelativeResize="0">
            <a:picLocks noChangeAspect="1"/>
          </p:cNvPicPr>
          <p:nvPr/>
        </p:nvPicPr>
        <p:blipFill rotWithShape="1">
          <a:blip r:embed="rId4" cstate="print">
            <a:extLst>
              <a:ext uri="{28A0092B-C50C-407E-A947-70E740481C1C}">
                <a14:useLocalDpi xmlns:a14="http://schemas.microsoft.com/office/drawing/2010/main" val="0"/>
              </a:ext>
            </a:extLst>
          </a:blip>
          <a:srcRect l="-89038" t="-110259" r="-8563" b="-5808"/>
          <a:stretch/>
        </p:blipFill>
        <p:spPr>
          <a:xfrm flipH="1">
            <a:off x="0" y="5040292"/>
            <a:ext cx="1783632" cy="1837131"/>
          </a:xfrm>
          <a:prstGeom prst="rect">
            <a:avLst/>
          </a:prstGeom>
          <a:ln>
            <a:noFill/>
          </a:ln>
          <a:effectLst>
            <a:softEdge rad="112500"/>
          </a:effectLst>
        </p:spPr>
      </p:pic>
      <p:pic>
        <p:nvPicPr>
          <p:cNvPr id="4" name="Εικόνα 3">
            <a:extLst>
              <a:ext uri="{FF2B5EF4-FFF2-40B4-BE49-F238E27FC236}">
                <a16:creationId xmlns:a16="http://schemas.microsoft.com/office/drawing/2014/main" id="{6E9122FD-0749-468B-99B3-476C702EFA87}"/>
              </a:ext>
            </a:extLst>
          </p:cNvPr>
          <p:cNvPicPr>
            <a:picLocks noChangeAspect="1"/>
          </p:cNvPicPr>
          <p:nvPr/>
        </p:nvPicPr>
        <p:blipFill rotWithShape="1">
          <a:blip r:embed="rId5">
            <a:extLst>
              <a:ext uri="{28A0092B-C50C-407E-A947-70E740481C1C}">
                <a14:useLocalDpi xmlns:a14="http://schemas.microsoft.com/office/drawing/2010/main" val="0"/>
              </a:ext>
            </a:extLst>
          </a:blip>
          <a:srcRect t="-1" r="-1104" b="-14015"/>
          <a:stretch/>
        </p:blipFill>
        <p:spPr>
          <a:xfrm>
            <a:off x="4207886" y="3526546"/>
            <a:ext cx="3258173" cy="1837131"/>
          </a:xfrm>
          <a:prstGeom prst="rect">
            <a:avLst/>
          </a:prstGeom>
        </p:spPr>
      </p:pic>
    </p:spTree>
    <p:extLst>
      <p:ext uri="{BB962C8B-B14F-4D97-AF65-F5344CB8AC3E}">
        <p14:creationId xmlns:p14="http://schemas.microsoft.com/office/powerpoint/2010/main" val="886429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Παρουσίαση εκπαίδευσης">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Office_16224867_TF03460604" id="{25ABF085-DDEA-4EFE-8218-5BD8BECF4739}" vid="{63331392-D9F2-4E8A-98E1-8C9857AD6AFA}"/>
    </a:ext>
  </a:extLst>
</a:theme>
</file>

<file path=ppt/theme/theme2.xml><?xml version="1.0" encoding="utf-8"?>
<a:theme xmlns:a="http://schemas.openxmlformats.org/drawingml/2006/main" name="Θέμα του Offic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Παρουσίαση εκπαίδευσης</Template>
  <TotalTime>204</TotalTime>
  <Words>700</Words>
  <Application>Microsoft Office PowerPoint</Application>
  <PresentationFormat>Ευρεία οθόνη</PresentationFormat>
  <Paragraphs>60</Paragraphs>
  <Slides>6</Slides>
  <Notes>6</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6</vt:i4>
      </vt:variant>
    </vt:vector>
  </HeadingPairs>
  <TitlesOfParts>
    <vt:vector size="11" baseType="lpstr">
      <vt:lpstr>Calibri</vt:lpstr>
      <vt:lpstr>Georgia</vt:lpstr>
      <vt:lpstr>Times New Roman</vt:lpstr>
      <vt:lpstr>Wingdings 2</vt:lpstr>
      <vt:lpstr>Παρουσίαση εκπαίδευσης</vt:lpstr>
      <vt:lpstr>Βαρύτητα (χρόνος)</vt:lpstr>
      <vt:lpstr>Η βαρύτητα </vt:lpstr>
      <vt:lpstr>Ποιος ανακάλυψε την βαρύτητα; </vt:lpstr>
      <vt:lpstr>Πώς μας επηρεάζει η βαρύτητα; </vt:lpstr>
      <vt:lpstr>Η βαρύτητα στη Σελήνη</vt:lpstr>
      <vt:lpstr>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Βαγγέλης Παπαδόπουλος</dc:creator>
  <cp:lastModifiedBy>Βαγγέλης Παπαδόπουλος</cp:lastModifiedBy>
  <cp:revision>23</cp:revision>
  <dcterms:created xsi:type="dcterms:W3CDTF">2018-04-22T15:53:44Z</dcterms:created>
  <dcterms:modified xsi:type="dcterms:W3CDTF">2018-04-22T22:31:47Z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